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2"/>
  </p:notesMasterIdLst>
  <p:handoutMasterIdLst>
    <p:handoutMasterId r:id="rId13"/>
  </p:handoutMasterIdLst>
  <p:sldIdLst>
    <p:sldId id="294" r:id="rId5"/>
    <p:sldId id="299" r:id="rId6"/>
    <p:sldId id="311" r:id="rId7"/>
    <p:sldId id="309" r:id="rId8"/>
    <p:sldId id="302" r:id="rId9"/>
    <p:sldId id="304" r:id="rId10"/>
    <p:sldId id="310" r:id="rId11"/>
  </p:sldIdLst>
  <p:sldSz cx="12192000" cy="6858000"/>
  <p:notesSz cx="6858000" cy="9144000"/>
  <p:custDataLst>
    <p:tags r:id="rId1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951F"/>
    <a:srgbClr val="436315"/>
    <a:srgbClr val="86BC25"/>
    <a:srgbClr val="6E9E1F"/>
    <a:srgbClr val="A2E72E"/>
    <a:srgbClr val="F3BE21"/>
    <a:srgbClr val="7BA681"/>
    <a:srgbClr val="28402F"/>
    <a:srgbClr val="FF58D4"/>
    <a:srgbClr val="F4AD6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71288C-4115-452B-AFC0-EBD0370348CC}" v="26" dt="2024-11-18T22:44:30.3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67" autoAdjust="0"/>
    <p:restoredTop sz="94934" autoAdjust="0"/>
  </p:normalViewPr>
  <p:slideViewPr>
    <p:cSldViewPr snapToGrid="0" showGuides="1">
      <p:cViewPr varScale="1">
        <p:scale>
          <a:sx n="105" d="100"/>
          <a:sy n="105" d="100"/>
        </p:scale>
        <p:origin x="966" y="102"/>
      </p:cViewPr>
      <p:guideLst>
        <p:guide pos="3840"/>
        <p:guide orient="horz" pos="2160"/>
      </p:guideLst>
    </p:cSldViewPr>
  </p:slideViewPr>
  <p:notesTextViewPr>
    <p:cViewPr>
      <p:scale>
        <a:sx n="1" d="1"/>
        <a:sy n="1" d="1"/>
      </p:scale>
      <p:origin x="0" y="0"/>
    </p:cViewPr>
  </p:notesTextViewPr>
  <p:notesViewPr>
    <p:cSldViewPr snapToGrid="0" showGuides="1">
      <p:cViewPr varScale="1">
        <p:scale>
          <a:sx n="70" d="100"/>
          <a:sy n="70" d="100"/>
        </p:scale>
        <p:origin x="2416"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833701D-4330-4EE7-9BF0-6431F8E2A69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a:extLst>
              <a:ext uri="{FF2B5EF4-FFF2-40B4-BE49-F238E27FC236}">
                <a16:creationId xmlns:a16="http://schemas.microsoft.com/office/drawing/2014/main" id="{22BCF998-A782-4C8A-8747-A2CA7D048A0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532FADE-C6AB-4765-AB22-74EE1FC26D60}" type="datetime1">
              <a:rPr lang="en-ID" smtClean="0"/>
              <a:t>18/11/2024</a:t>
            </a:fld>
            <a:endParaRPr lang="en-ID"/>
          </a:p>
        </p:txBody>
      </p:sp>
      <p:sp>
        <p:nvSpPr>
          <p:cNvPr id="4" name="Footer Placeholder 3">
            <a:extLst>
              <a:ext uri="{FF2B5EF4-FFF2-40B4-BE49-F238E27FC236}">
                <a16:creationId xmlns:a16="http://schemas.microsoft.com/office/drawing/2014/main" id="{D2E3B75D-11DD-4E29-B21A-3BEFD7843AD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5" name="Slide Number Placeholder 4">
            <a:extLst>
              <a:ext uri="{FF2B5EF4-FFF2-40B4-BE49-F238E27FC236}">
                <a16:creationId xmlns:a16="http://schemas.microsoft.com/office/drawing/2014/main" id="{2EF2A97F-C387-40BF-A80D-9B120372ED6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41A19D-7FE1-442D-97C1-2F2B47ADDD76}" type="slidenum">
              <a:rPr lang="en-ID" smtClean="0"/>
              <a:t>‹Nº›</a:t>
            </a:fld>
            <a:endParaRPr lang="en-ID"/>
          </a:p>
        </p:txBody>
      </p:sp>
    </p:spTree>
    <p:extLst>
      <p:ext uri="{BB962C8B-B14F-4D97-AF65-F5344CB8AC3E}">
        <p14:creationId xmlns:p14="http://schemas.microsoft.com/office/powerpoint/2010/main" val="418676318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2.png>
</file>

<file path=ppt/media/image3.png>
</file>

<file path=ppt/media/image4.png>
</file>

<file path=ppt/media/image5.png>
</file>

<file path=ppt/media/image6.jpe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FB15F4-625F-497D-BCA7-BD8E44F22A44}" type="datetime1">
              <a:rPr lang="en-ID" smtClean="0"/>
              <a:t>18/11/2024</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CE837E-594B-4F0F-92F5-F20D4296AC5C}" type="slidenum">
              <a:rPr lang="en-ID" smtClean="0"/>
              <a:t>‹Nº›</a:t>
            </a:fld>
            <a:endParaRPr lang="en-ID"/>
          </a:p>
        </p:txBody>
      </p:sp>
    </p:spTree>
    <p:extLst>
      <p:ext uri="{BB962C8B-B14F-4D97-AF65-F5344CB8AC3E}">
        <p14:creationId xmlns:p14="http://schemas.microsoft.com/office/powerpoint/2010/main" val="241832883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cowomen?utm_source=unsplash&amp;utm_medium=referral&amp;utm_content=creditCopyText"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unsplash.com/s/photos/business-consultant?utm_source=unsplash&amp;utm_medium=referral&amp;utm_content=creditCopyText"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pexels.com/@thecoachspace?utm_content=attributionCopyText&amp;utm_medium=referral&amp;utm_source=pexels"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www.pexels.com/photo/woman-doing-a-presentation-2977547/?utm_content=attributionCopyText&amp;utm_medium=referral&amp;utm_source=pexels"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unsplash.com/@cowomen?utm_source=unsplash&amp;utm_medium=referral&amp;utm_content=creditCopyText"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unsplash.com/s/photos/consultant?utm_source=unsplash&amp;utm_medium=referral&amp;utm_content=creditCopyText"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unsplash.com/@mariogogh?utm_source=unsplash&amp;utm_medium=referral&amp;utm_content=creditCopyText"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unsplash.com/s/photos/meeting?utm_source=unsplash&amp;utm_medium=referral&amp;utm_content=creditCopyText"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unsplash.com/@charles_forerunner?utm_source=unsplash&amp;utm_medium=referral&amp;utm_content=creditCopyText"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unsplash.com/s/photos/business?utm_source=unsplash&amp;utm_medium=referral&amp;utm_content=creditCopyText"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200" b="0" i="0" u="none" strike="noStrike" kern="1200" dirty="0">
                <a:solidFill>
                  <a:schemeClr val="tx1"/>
                </a:solidFill>
                <a:effectLst/>
                <a:latin typeface="+mn-lt"/>
                <a:ea typeface="+mn-ea"/>
                <a:cs typeface="+mn-cs"/>
              </a:rPr>
              <a:t>Photo by </a:t>
            </a:r>
            <a:r>
              <a:rPr lang="en-ID" sz="1200" b="0" i="0" u="none" strike="noStrike" kern="1200" dirty="0" err="1">
                <a:solidFill>
                  <a:schemeClr val="tx1"/>
                </a:solidFill>
                <a:effectLst/>
                <a:latin typeface="+mn-lt"/>
                <a:ea typeface="+mn-ea"/>
                <a:cs typeface="+mn-cs"/>
                <a:hlinkClick r:id="rId3"/>
              </a:rPr>
              <a:t>CoWomen</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t>1</a:t>
            </a:fld>
            <a:endParaRPr lang="en-ID"/>
          </a:p>
        </p:txBody>
      </p:sp>
    </p:spTree>
    <p:extLst>
      <p:ext uri="{BB962C8B-B14F-4D97-AF65-F5344CB8AC3E}">
        <p14:creationId xmlns:p14="http://schemas.microsoft.com/office/powerpoint/2010/main" val="9649573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200" b="0" i="0" u="none" strike="noStrike" kern="1200" dirty="0">
                <a:solidFill>
                  <a:schemeClr val="tx1"/>
                </a:solidFill>
                <a:effectLst/>
                <a:latin typeface="+mn-lt"/>
                <a:ea typeface="+mn-ea"/>
                <a:cs typeface="+mn-cs"/>
              </a:rPr>
              <a:t>Photo by </a:t>
            </a:r>
            <a:r>
              <a:rPr lang="en-ID" sz="1200" b="1" i="0" u="none" strike="noStrike" kern="1200" dirty="0">
                <a:solidFill>
                  <a:schemeClr val="tx1"/>
                </a:solidFill>
                <a:effectLst/>
                <a:latin typeface="+mn-lt"/>
                <a:ea typeface="+mn-ea"/>
                <a:cs typeface="+mn-cs"/>
                <a:hlinkClick r:id="rId3"/>
              </a:rPr>
              <a:t>The Coach Space</a:t>
            </a:r>
            <a:r>
              <a:rPr lang="en-ID" sz="1200" b="0" i="0" u="none" strike="noStrike" kern="1200" dirty="0">
                <a:solidFill>
                  <a:schemeClr val="tx1"/>
                </a:solidFill>
                <a:effectLst/>
                <a:latin typeface="+mn-lt"/>
                <a:ea typeface="+mn-ea"/>
                <a:cs typeface="+mn-cs"/>
              </a:rPr>
              <a:t> from </a:t>
            </a:r>
            <a:r>
              <a:rPr lang="en-ID" sz="1200" b="1" i="0" u="none" strike="noStrike" kern="1200" dirty="0">
                <a:solidFill>
                  <a:schemeClr val="tx1"/>
                </a:solidFill>
                <a:effectLst/>
                <a:latin typeface="+mn-lt"/>
                <a:ea typeface="+mn-ea"/>
                <a:cs typeface="+mn-cs"/>
                <a:hlinkClick r:id="rId4"/>
              </a:rPr>
              <a:t>Pexels</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t>4</a:t>
            </a:fld>
            <a:endParaRPr lang="en-ID"/>
          </a:p>
        </p:txBody>
      </p:sp>
    </p:spTree>
    <p:extLst>
      <p:ext uri="{BB962C8B-B14F-4D97-AF65-F5344CB8AC3E}">
        <p14:creationId xmlns:p14="http://schemas.microsoft.com/office/powerpoint/2010/main" val="1533698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 by </a:t>
            </a:r>
            <a:r>
              <a:rPr lang="en-US" dirty="0" err="1">
                <a:hlinkClick r:id="rId3"/>
              </a:rPr>
              <a:t>CoWomen</a:t>
            </a:r>
            <a:r>
              <a:rPr lang="en-US" dirty="0"/>
              <a:t> on </a:t>
            </a:r>
            <a:r>
              <a:rPr lang="en-US" dirty="0" err="1">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t>5</a:t>
            </a:fld>
            <a:endParaRPr lang="en-ID"/>
          </a:p>
        </p:txBody>
      </p:sp>
    </p:spTree>
    <p:extLst>
      <p:ext uri="{BB962C8B-B14F-4D97-AF65-F5344CB8AC3E}">
        <p14:creationId xmlns:p14="http://schemas.microsoft.com/office/powerpoint/2010/main" val="34146972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 by </a:t>
            </a:r>
            <a:r>
              <a:rPr lang="en-US" dirty="0">
                <a:hlinkClick r:id="rId3"/>
              </a:rPr>
              <a:t>Mario Gogh</a:t>
            </a:r>
            <a:r>
              <a:rPr lang="en-US" dirty="0"/>
              <a:t> on </a:t>
            </a:r>
            <a:r>
              <a:rPr lang="en-US" dirty="0" err="1">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t>6</a:t>
            </a:fld>
            <a:endParaRPr lang="en-ID"/>
          </a:p>
        </p:txBody>
      </p:sp>
    </p:spTree>
    <p:extLst>
      <p:ext uri="{BB962C8B-B14F-4D97-AF65-F5344CB8AC3E}">
        <p14:creationId xmlns:p14="http://schemas.microsoft.com/office/powerpoint/2010/main" val="164965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sz="1200" b="0" i="0" u="none" strike="noStrike" kern="1200" dirty="0">
                <a:solidFill>
                  <a:schemeClr val="tx1"/>
                </a:solidFill>
                <a:effectLst/>
                <a:latin typeface="+mn-lt"/>
                <a:ea typeface="+mn-ea"/>
                <a:cs typeface="+mn-cs"/>
              </a:rPr>
              <a:t>Photo by </a:t>
            </a:r>
            <a:r>
              <a:rPr lang="en-ID" sz="1200" b="0" i="0" u="none" strike="noStrike" kern="1200" dirty="0">
                <a:solidFill>
                  <a:schemeClr val="tx1"/>
                </a:solidFill>
                <a:effectLst/>
                <a:latin typeface="+mn-lt"/>
                <a:ea typeface="+mn-ea"/>
                <a:cs typeface="+mn-cs"/>
                <a:hlinkClick r:id="rId3"/>
              </a:rPr>
              <a:t>Charles </a:t>
            </a:r>
            <a:r>
              <a:rPr lang="en-ID" sz="1200" b="0" i="0" u="none" strike="noStrike" kern="1200" dirty="0" err="1">
                <a:solidFill>
                  <a:schemeClr val="tx1"/>
                </a:solidFill>
                <a:effectLst/>
                <a:latin typeface="+mn-lt"/>
                <a:ea typeface="+mn-ea"/>
                <a:cs typeface="+mn-cs"/>
                <a:hlinkClick r:id="rId3"/>
              </a:rPr>
              <a:t>Forerunner</a:t>
            </a:r>
            <a:r>
              <a:rPr lang="en-ID" sz="1200" b="0" i="0" u="none" strike="noStrike" kern="1200" dirty="0" err="1">
                <a:solidFill>
                  <a:schemeClr val="tx1"/>
                </a:solidFill>
                <a:effectLst/>
                <a:latin typeface="+mn-lt"/>
                <a:ea typeface="+mn-ea"/>
                <a:cs typeface="+mn-cs"/>
              </a:rPr>
              <a:t>on</a:t>
            </a:r>
            <a:r>
              <a:rPr lang="en-ID" sz="1200" b="0" i="0" u="none" strike="noStrike" kern="1200" dirty="0">
                <a:solidFill>
                  <a:schemeClr val="tx1"/>
                </a:solidFill>
                <a:effectLst/>
                <a:latin typeface="+mn-lt"/>
                <a:ea typeface="+mn-ea"/>
                <a:cs typeface="+mn-cs"/>
              </a:rPr>
              <a:t> </a:t>
            </a:r>
            <a:r>
              <a:rPr lang="en-ID" sz="1200" b="0" i="0" u="none" strike="noStrike" kern="1200" dirty="0">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5"/>
          </p:nvPr>
        </p:nvSpPr>
        <p:spPr/>
        <p:txBody>
          <a:bodyPr/>
          <a:lstStyle/>
          <a:p>
            <a:fld id="{8ECE837E-594B-4F0F-92F5-F20D4296AC5C}" type="slidenum">
              <a:rPr lang="en-ID" smtClean="0"/>
              <a:t>7</a:t>
            </a:fld>
            <a:endParaRPr lang="en-ID"/>
          </a:p>
        </p:txBody>
      </p:sp>
    </p:spTree>
    <p:extLst>
      <p:ext uri="{BB962C8B-B14F-4D97-AF65-F5344CB8AC3E}">
        <p14:creationId xmlns:p14="http://schemas.microsoft.com/office/powerpoint/2010/main" val="11311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2FFAA-25BE-47A2-A60E-349BE354A8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993DAA34-980C-44A0-9965-D1AF72E12A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Tree>
    <p:extLst>
      <p:ext uri="{BB962C8B-B14F-4D97-AF65-F5344CB8AC3E}">
        <p14:creationId xmlns:p14="http://schemas.microsoft.com/office/powerpoint/2010/main" val="1731414301"/>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3295E-5F2E-469B-B4C3-767643F28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3A84A6C5-DA12-455A-81DD-2B5C41D0E9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A5A59A1D-8CC0-43CE-9EB7-F5DE71D0A3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Oval 8">
            <a:extLst>
              <a:ext uri="{FF2B5EF4-FFF2-40B4-BE49-F238E27FC236}">
                <a16:creationId xmlns:a16="http://schemas.microsoft.com/office/drawing/2014/main" id="{41D26D96-3156-2848-AB33-A9008AE2C557}"/>
              </a:ext>
            </a:extLst>
          </p:cNvPr>
          <p:cNvSpPr/>
          <p:nvPr userDrawn="1"/>
        </p:nvSpPr>
        <p:spPr>
          <a:xfrm>
            <a:off x="11295856" y="6386786"/>
            <a:ext cx="331788" cy="34249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10" name="TextBox 9">
            <a:extLst>
              <a:ext uri="{FF2B5EF4-FFF2-40B4-BE49-F238E27FC236}">
                <a16:creationId xmlns:a16="http://schemas.microsoft.com/office/drawing/2014/main" id="{7CA84C1F-30EF-3C4C-8967-A6865E8EB0C2}"/>
              </a:ext>
            </a:extLst>
          </p:cNvPr>
          <p:cNvSpPr txBox="1"/>
          <p:nvPr userDrawn="1"/>
        </p:nvSpPr>
        <p:spPr>
          <a:xfrm>
            <a:off x="11295856" y="6474607"/>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‹Nº›</a:t>
            </a:fld>
            <a:endParaRPr lang="en-US" sz="1000" b="1" dirty="0">
              <a:solidFill>
                <a:schemeClr val="bg1"/>
              </a:solidFill>
              <a:latin typeface="Segoe UI" panose="020B0502040204020203" pitchFamily="34" charset="0"/>
              <a:cs typeface="Segoe UI" panose="020B0502040204020203" pitchFamily="34" charset="0"/>
            </a:endParaRPr>
          </a:p>
        </p:txBody>
      </p:sp>
      <p:cxnSp>
        <p:nvCxnSpPr>
          <p:cNvPr id="15" name="Straight Connector 14">
            <a:extLst>
              <a:ext uri="{FF2B5EF4-FFF2-40B4-BE49-F238E27FC236}">
                <a16:creationId xmlns:a16="http://schemas.microsoft.com/office/drawing/2014/main" id="{A1E0FD78-D048-D14B-A2E4-6F25A7EFF0BF}"/>
              </a:ext>
            </a:extLst>
          </p:cNvPr>
          <p:cNvCxnSpPr>
            <a:cxnSpLocks/>
          </p:cNvCxnSpPr>
          <p:nvPr userDrawn="1"/>
        </p:nvCxnSpPr>
        <p:spPr>
          <a:xfrm flipH="1">
            <a:off x="11824855" y="6558030"/>
            <a:ext cx="36714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2F9B1180-7809-2943-B3EC-F4893DF8F52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562" t="30941" r="12562" b="30941"/>
          <a:stretch/>
        </p:blipFill>
        <p:spPr>
          <a:xfrm>
            <a:off x="564356" y="6480724"/>
            <a:ext cx="747609" cy="154614"/>
          </a:xfrm>
          <a:prstGeom prst="rect">
            <a:avLst/>
          </a:prstGeom>
        </p:spPr>
      </p:pic>
      <p:sp>
        <p:nvSpPr>
          <p:cNvPr id="11" name="Text Placeholder 4">
            <a:extLst>
              <a:ext uri="{FF2B5EF4-FFF2-40B4-BE49-F238E27FC236}">
                <a16:creationId xmlns:a16="http://schemas.microsoft.com/office/drawing/2014/main" id="{844EC518-7F56-445E-BDCE-430F0606D7B2}"/>
              </a:ext>
            </a:extLst>
          </p:cNvPr>
          <p:cNvSpPr>
            <a:spLocks noGrp="1"/>
          </p:cNvSpPr>
          <p:nvPr>
            <p:ph type="body" sz="quarter" idx="10" hasCustomPrompt="1"/>
          </p:nvPr>
        </p:nvSpPr>
        <p:spPr>
          <a:xfrm>
            <a:off x="9863568" y="6462295"/>
            <a:ext cx="1241788" cy="150812"/>
          </a:xfrm>
        </p:spPr>
        <p:txBody>
          <a:bodyPr anchor="ctr">
            <a:noAutofit/>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Place Your Footer Here</a:t>
            </a:r>
          </a:p>
        </p:txBody>
      </p:sp>
    </p:spTree>
    <p:extLst>
      <p:ext uri="{BB962C8B-B14F-4D97-AF65-F5344CB8AC3E}">
        <p14:creationId xmlns:p14="http://schemas.microsoft.com/office/powerpoint/2010/main" val="1775104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B649-33B5-49E0-AF95-5C2F743605D6}"/>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DB1F3234-B853-4DD4-ACD3-949D5F2843AC}"/>
              </a:ext>
            </a:extLst>
          </p:cNvPr>
          <p:cNvSpPr>
            <a:spLocks noGrp="1"/>
          </p:cNvSpPr>
          <p:nvPr>
            <p:ph type="body" orient="vert" idx="1"/>
          </p:nvPr>
        </p:nvSpPr>
        <p:spPr>
          <a:xfrm>
            <a:off x="533400" y="1825624"/>
            <a:ext cx="11125200" cy="44227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8" name="Oval 7">
            <a:extLst>
              <a:ext uri="{FF2B5EF4-FFF2-40B4-BE49-F238E27FC236}">
                <a16:creationId xmlns:a16="http://schemas.microsoft.com/office/drawing/2014/main" id="{E7959934-2835-AE43-91EB-3C6E5C77E231}"/>
              </a:ext>
            </a:extLst>
          </p:cNvPr>
          <p:cNvSpPr/>
          <p:nvPr userDrawn="1"/>
        </p:nvSpPr>
        <p:spPr>
          <a:xfrm>
            <a:off x="11295856" y="6386786"/>
            <a:ext cx="331788" cy="34249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9" name="TextBox 8">
            <a:extLst>
              <a:ext uri="{FF2B5EF4-FFF2-40B4-BE49-F238E27FC236}">
                <a16:creationId xmlns:a16="http://schemas.microsoft.com/office/drawing/2014/main" id="{742D9F5A-FE11-E746-855D-AC2B7AA10458}"/>
              </a:ext>
            </a:extLst>
          </p:cNvPr>
          <p:cNvSpPr txBox="1"/>
          <p:nvPr userDrawn="1"/>
        </p:nvSpPr>
        <p:spPr>
          <a:xfrm>
            <a:off x="11295856" y="6474607"/>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‹Nº›</a:t>
            </a:fld>
            <a:endParaRPr lang="en-US" sz="1000" b="1" dirty="0">
              <a:solidFill>
                <a:schemeClr val="bg1"/>
              </a:solidFill>
              <a:latin typeface="Segoe UI" panose="020B0502040204020203" pitchFamily="34" charset="0"/>
              <a:cs typeface="Segoe UI" panose="020B0502040204020203" pitchFamily="34" charset="0"/>
            </a:endParaRPr>
          </a:p>
        </p:txBody>
      </p:sp>
      <p:cxnSp>
        <p:nvCxnSpPr>
          <p:cNvPr id="14" name="Straight Connector 13">
            <a:extLst>
              <a:ext uri="{FF2B5EF4-FFF2-40B4-BE49-F238E27FC236}">
                <a16:creationId xmlns:a16="http://schemas.microsoft.com/office/drawing/2014/main" id="{732AED00-603F-E445-A23C-8C7DC1BA8DE9}"/>
              </a:ext>
            </a:extLst>
          </p:cNvPr>
          <p:cNvCxnSpPr>
            <a:cxnSpLocks/>
          </p:cNvCxnSpPr>
          <p:nvPr userDrawn="1"/>
        </p:nvCxnSpPr>
        <p:spPr>
          <a:xfrm flipH="1">
            <a:off x="11824855" y="6558030"/>
            <a:ext cx="36714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857818A7-A482-8045-892D-2A6EBE31CB2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562" t="30941" r="12562" b="30941"/>
          <a:stretch/>
        </p:blipFill>
        <p:spPr>
          <a:xfrm>
            <a:off x="564356" y="6480724"/>
            <a:ext cx="747609" cy="154614"/>
          </a:xfrm>
          <a:prstGeom prst="rect">
            <a:avLst/>
          </a:prstGeom>
        </p:spPr>
      </p:pic>
      <p:sp>
        <p:nvSpPr>
          <p:cNvPr id="10" name="Text Placeholder 4">
            <a:extLst>
              <a:ext uri="{FF2B5EF4-FFF2-40B4-BE49-F238E27FC236}">
                <a16:creationId xmlns:a16="http://schemas.microsoft.com/office/drawing/2014/main" id="{260E7C96-C046-41EB-986A-65DADF9E8812}"/>
              </a:ext>
            </a:extLst>
          </p:cNvPr>
          <p:cNvSpPr>
            <a:spLocks noGrp="1"/>
          </p:cNvSpPr>
          <p:nvPr>
            <p:ph type="body" sz="quarter" idx="10" hasCustomPrompt="1"/>
          </p:nvPr>
        </p:nvSpPr>
        <p:spPr>
          <a:xfrm>
            <a:off x="9863568" y="6462295"/>
            <a:ext cx="1241788" cy="150812"/>
          </a:xfrm>
        </p:spPr>
        <p:txBody>
          <a:bodyPr anchor="ctr">
            <a:noAutofit/>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Place Your Footer Here</a:t>
            </a:r>
          </a:p>
        </p:txBody>
      </p:sp>
    </p:spTree>
    <p:extLst>
      <p:ext uri="{BB962C8B-B14F-4D97-AF65-F5344CB8AC3E}">
        <p14:creationId xmlns:p14="http://schemas.microsoft.com/office/powerpoint/2010/main" val="18336880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74D309-A159-49EF-AA30-9AD12AF5DB54}"/>
              </a:ext>
            </a:extLst>
          </p:cNvPr>
          <p:cNvSpPr>
            <a:spLocks noGrp="1"/>
          </p:cNvSpPr>
          <p:nvPr>
            <p:ph type="title" orient="vert"/>
          </p:nvPr>
        </p:nvSpPr>
        <p:spPr>
          <a:xfrm>
            <a:off x="8724900" y="365124"/>
            <a:ext cx="2933700" cy="5883275"/>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BC069772-6562-4B91-92CF-F6615BFA124D}"/>
              </a:ext>
            </a:extLst>
          </p:cNvPr>
          <p:cNvSpPr>
            <a:spLocks noGrp="1"/>
          </p:cNvSpPr>
          <p:nvPr>
            <p:ph type="body" orient="vert" idx="1"/>
          </p:nvPr>
        </p:nvSpPr>
        <p:spPr>
          <a:xfrm>
            <a:off x="533400" y="365124"/>
            <a:ext cx="8039100" cy="5883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8" name="Oval 7">
            <a:extLst>
              <a:ext uri="{FF2B5EF4-FFF2-40B4-BE49-F238E27FC236}">
                <a16:creationId xmlns:a16="http://schemas.microsoft.com/office/drawing/2014/main" id="{01E7E851-7B1F-5B41-A538-D8C96A6243C4}"/>
              </a:ext>
            </a:extLst>
          </p:cNvPr>
          <p:cNvSpPr/>
          <p:nvPr userDrawn="1"/>
        </p:nvSpPr>
        <p:spPr>
          <a:xfrm>
            <a:off x="11295856" y="6386786"/>
            <a:ext cx="331788" cy="34249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9" name="TextBox 8">
            <a:extLst>
              <a:ext uri="{FF2B5EF4-FFF2-40B4-BE49-F238E27FC236}">
                <a16:creationId xmlns:a16="http://schemas.microsoft.com/office/drawing/2014/main" id="{2D4B31ED-59E1-3B48-A990-8369105A3802}"/>
              </a:ext>
            </a:extLst>
          </p:cNvPr>
          <p:cNvSpPr txBox="1"/>
          <p:nvPr userDrawn="1"/>
        </p:nvSpPr>
        <p:spPr>
          <a:xfrm>
            <a:off x="11295856" y="6474607"/>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‹Nº›</a:t>
            </a:fld>
            <a:endParaRPr lang="en-US" sz="1000" b="1" dirty="0">
              <a:solidFill>
                <a:schemeClr val="bg1"/>
              </a:solidFill>
              <a:latin typeface="Segoe UI" panose="020B0502040204020203" pitchFamily="34" charset="0"/>
              <a:cs typeface="Segoe UI" panose="020B0502040204020203" pitchFamily="34" charset="0"/>
            </a:endParaRPr>
          </a:p>
        </p:txBody>
      </p:sp>
      <p:cxnSp>
        <p:nvCxnSpPr>
          <p:cNvPr id="14" name="Straight Connector 13">
            <a:extLst>
              <a:ext uri="{FF2B5EF4-FFF2-40B4-BE49-F238E27FC236}">
                <a16:creationId xmlns:a16="http://schemas.microsoft.com/office/drawing/2014/main" id="{2446F576-47E3-1443-BA29-3F7CA369F9DA}"/>
              </a:ext>
            </a:extLst>
          </p:cNvPr>
          <p:cNvCxnSpPr>
            <a:cxnSpLocks/>
          </p:cNvCxnSpPr>
          <p:nvPr userDrawn="1"/>
        </p:nvCxnSpPr>
        <p:spPr>
          <a:xfrm flipH="1">
            <a:off x="11824855" y="6558030"/>
            <a:ext cx="36714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BC53208E-2781-FF47-9832-DD5197DC4A4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562" t="30941" r="12562" b="30941"/>
          <a:stretch/>
        </p:blipFill>
        <p:spPr>
          <a:xfrm>
            <a:off x="564356" y="6480724"/>
            <a:ext cx="747609" cy="154614"/>
          </a:xfrm>
          <a:prstGeom prst="rect">
            <a:avLst/>
          </a:prstGeom>
        </p:spPr>
      </p:pic>
      <p:sp>
        <p:nvSpPr>
          <p:cNvPr id="10" name="Text Placeholder 4">
            <a:extLst>
              <a:ext uri="{FF2B5EF4-FFF2-40B4-BE49-F238E27FC236}">
                <a16:creationId xmlns:a16="http://schemas.microsoft.com/office/drawing/2014/main" id="{FE184F9E-D229-42AC-B4B6-4DCBF9424E37}"/>
              </a:ext>
            </a:extLst>
          </p:cNvPr>
          <p:cNvSpPr>
            <a:spLocks noGrp="1"/>
          </p:cNvSpPr>
          <p:nvPr>
            <p:ph type="body" sz="quarter" idx="10" hasCustomPrompt="1"/>
          </p:nvPr>
        </p:nvSpPr>
        <p:spPr>
          <a:xfrm>
            <a:off x="9863568" y="6462295"/>
            <a:ext cx="1241788" cy="150812"/>
          </a:xfrm>
        </p:spPr>
        <p:txBody>
          <a:bodyPr anchor="ctr">
            <a:noAutofit/>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Place Your Footer Here</a:t>
            </a:r>
          </a:p>
        </p:txBody>
      </p:sp>
    </p:spTree>
    <p:extLst>
      <p:ext uri="{BB962C8B-B14F-4D97-AF65-F5344CB8AC3E}">
        <p14:creationId xmlns:p14="http://schemas.microsoft.com/office/powerpoint/2010/main" val="3947590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43E93-BC38-4864-A0B9-1D0652470EC7}"/>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0804DEF6-B94F-4858-A2BA-F37F3A9A606E}"/>
              </a:ext>
            </a:extLst>
          </p:cNvPr>
          <p:cNvSpPr>
            <a:spLocks noGrp="1"/>
          </p:cNvSpPr>
          <p:nvPr>
            <p:ph idx="1"/>
          </p:nvPr>
        </p:nvSpPr>
        <p:spPr>
          <a:xfrm>
            <a:off x="533400" y="1825624"/>
            <a:ext cx="11125200" cy="442277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12" name="Oval 11">
            <a:extLst>
              <a:ext uri="{FF2B5EF4-FFF2-40B4-BE49-F238E27FC236}">
                <a16:creationId xmlns:a16="http://schemas.microsoft.com/office/drawing/2014/main" id="{2599E37B-8FC5-0742-89FE-ACCBE1136F61}"/>
              </a:ext>
            </a:extLst>
          </p:cNvPr>
          <p:cNvSpPr/>
          <p:nvPr userDrawn="1"/>
        </p:nvSpPr>
        <p:spPr>
          <a:xfrm>
            <a:off x="11295856" y="6386786"/>
            <a:ext cx="331788" cy="34249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13" name="TextBox 12">
            <a:extLst>
              <a:ext uri="{FF2B5EF4-FFF2-40B4-BE49-F238E27FC236}">
                <a16:creationId xmlns:a16="http://schemas.microsoft.com/office/drawing/2014/main" id="{B5DDC8A9-1DD4-EC44-8F7A-85F58B794F01}"/>
              </a:ext>
            </a:extLst>
          </p:cNvPr>
          <p:cNvSpPr txBox="1"/>
          <p:nvPr userDrawn="1"/>
        </p:nvSpPr>
        <p:spPr>
          <a:xfrm>
            <a:off x="11295856" y="6474607"/>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‹Nº›</a:t>
            </a:fld>
            <a:endParaRPr lang="en-US" sz="1000" b="1" dirty="0">
              <a:solidFill>
                <a:schemeClr val="bg1"/>
              </a:solidFill>
              <a:latin typeface="Segoe UI" panose="020B0502040204020203" pitchFamily="34" charset="0"/>
              <a:cs typeface="Segoe UI" panose="020B0502040204020203" pitchFamily="34" charset="0"/>
            </a:endParaRPr>
          </a:p>
        </p:txBody>
      </p:sp>
      <p:cxnSp>
        <p:nvCxnSpPr>
          <p:cNvPr id="15" name="Straight Connector 14">
            <a:extLst>
              <a:ext uri="{FF2B5EF4-FFF2-40B4-BE49-F238E27FC236}">
                <a16:creationId xmlns:a16="http://schemas.microsoft.com/office/drawing/2014/main" id="{907334D0-D23C-B74C-8AB6-2D325160C63D}"/>
              </a:ext>
            </a:extLst>
          </p:cNvPr>
          <p:cNvCxnSpPr>
            <a:cxnSpLocks/>
          </p:cNvCxnSpPr>
          <p:nvPr userDrawn="1"/>
        </p:nvCxnSpPr>
        <p:spPr>
          <a:xfrm flipH="1">
            <a:off x="11824855" y="6558030"/>
            <a:ext cx="36714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9ADCAAA5-1607-8440-AAFD-0D661E5962C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562" t="30941" r="12562" b="30941"/>
          <a:stretch/>
        </p:blipFill>
        <p:spPr>
          <a:xfrm>
            <a:off x="564356" y="6480724"/>
            <a:ext cx="747609" cy="154614"/>
          </a:xfrm>
          <a:prstGeom prst="rect">
            <a:avLst/>
          </a:prstGeom>
        </p:spPr>
      </p:pic>
      <p:sp>
        <p:nvSpPr>
          <p:cNvPr id="5" name="Text Placeholder 4">
            <a:extLst>
              <a:ext uri="{FF2B5EF4-FFF2-40B4-BE49-F238E27FC236}">
                <a16:creationId xmlns:a16="http://schemas.microsoft.com/office/drawing/2014/main" id="{391B7116-2A8E-4BFA-A433-BB14A7986848}"/>
              </a:ext>
            </a:extLst>
          </p:cNvPr>
          <p:cNvSpPr>
            <a:spLocks noGrp="1"/>
          </p:cNvSpPr>
          <p:nvPr>
            <p:ph type="body" sz="quarter" idx="10" hasCustomPrompt="1"/>
          </p:nvPr>
        </p:nvSpPr>
        <p:spPr>
          <a:xfrm>
            <a:off x="9863568" y="6462295"/>
            <a:ext cx="1241788" cy="150812"/>
          </a:xfrm>
        </p:spPr>
        <p:txBody>
          <a:bodyPr anchor="ctr">
            <a:noAutofit/>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Place Your Footer Here</a:t>
            </a:r>
          </a:p>
        </p:txBody>
      </p:sp>
    </p:spTree>
    <p:extLst>
      <p:ext uri="{BB962C8B-B14F-4D97-AF65-F5344CB8AC3E}">
        <p14:creationId xmlns:p14="http://schemas.microsoft.com/office/powerpoint/2010/main" val="3093771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63D7A-540E-425A-BEF5-69BB8D40BC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2F3CBEA5-6625-4A00-B51E-8641A4AE23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91985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D00FA-CA57-4FCA-BFA6-C374C16C9DBB}"/>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FE40965A-09CA-4AA8-9C52-A5770F423454}"/>
              </a:ext>
            </a:extLst>
          </p:cNvPr>
          <p:cNvSpPr>
            <a:spLocks noGrp="1"/>
          </p:cNvSpPr>
          <p:nvPr>
            <p:ph sz="half" idx="1"/>
          </p:nvPr>
        </p:nvSpPr>
        <p:spPr>
          <a:xfrm>
            <a:off x="533400" y="1825624"/>
            <a:ext cx="5486400" cy="4422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FE9E6E0D-8C89-4C4D-B2ED-BC0A4867F963}"/>
              </a:ext>
            </a:extLst>
          </p:cNvPr>
          <p:cNvSpPr>
            <a:spLocks noGrp="1"/>
          </p:cNvSpPr>
          <p:nvPr>
            <p:ph sz="half" idx="2"/>
          </p:nvPr>
        </p:nvSpPr>
        <p:spPr>
          <a:xfrm>
            <a:off x="6172200" y="1825624"/>
            <a:ext cx="5486400" cy="4422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9" name="Oval 8">
            <a:extLst>
              <a:ext uri="{FF2B5EF4-FFF2-40B4-BE49-F238E27FC236}">
                <a16:creationId xmlns:a16="http://schemas.microsoft.com/office/drawing/2014/main" id="{AB5F6394-DF9E-DB41-B2E0-8A4E1F481E7B}"/>
              </a:ext>
            </a:extLst>
          </p:cNvPr>
          <p:cNvSpPr/>
          <p:nvPr userDrawn="1"/>
        </p:nvSpPr>
        <p:spPr>
          <a:xfrm>
            <a:off x="11295856" y="6386786"/>
            <a:ext cx="331788" cy="34249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10" name="TextBox 9">
            <a:extLst>
              <a:ext uri="{FF2B5EF4-FFF2-40B4-BE49-F238E27FC236}">
                <a16:creationId xmlns:a16="http://schemas.microsoft.com/office/drawing/2014/main" id="{4F80A44A-0BBC-2244-BFF4-AC83777F9144}"/>
              </a:ext>
            </a:extLst>
          </p:cNvPr>
          <p:cNvSpPr txBox="1"/>
          <p:nvPr userDrawn="1"/>
        </p:nvSpPr>
        <p:spPr>
          <a:xfrm>
            <a:off x="11295856" y="6474607"/>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‹Nº›</a:t>
            </a:fld>
            <a:endParaRPr lang="en-US" sz="1000" b="1" dirty="0">
              <a:solidFill>
                <a:schemeClr val="bg1"/>
              </a:solidFill>
              <a:latin typeface="Segoe UI" panose="020B0502040204020203" pitchFamily="34" charset="0"/>
              <a:cs typeface="Segoe UI" panose="020B0502040204020203" pitchFamily="34" charset="0"/>
            </a:endParaRPr>
          </a:p>
        </p:txBody>
      </p:sp>
      <p:cxnSp>
        <p:nvCxnSpPr>
          <p:cNvPr id="15" name="Straight Connector 14">
            <a:extLst>
              <a:ext uri="{FF2B5EF4-FFF2-40B4-BE49-F238E27FC236}">
                <a16:creationId xmlns:a16="http://schemas.microsoft.com/office/drawing/2014/main" id="{AF400D30-4739-DB4D-8EC5-8E0ECE9BFF5E}"/>
              </a:ext>
            </a:extLst>
          </p:cNvPr>
          <p:cNvCxnSpPr>
            <a:cxnSpLocks/>
          </p:cNvCxnSpPr>
          <p:nvPr userDrawn="1"/>
        </p:nvCxnSpPr>
        <p:spPr>
          <a:xfrm flipH="1">
            <a:off x="11824855" y="6558030"/>
            <a:ext cx="36714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F6A48583-5C8A-A643-989B-307723716C3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562" t="30941" r="12562" b="30941"/>
          <a:stretch/>
        </p:blipFill>
        <p:spPr>
          <a:xfrm>
            <a:off x="564356" y="6480724"/>
            <a:ext cx="747609" cy="154614"/>
          </a:xfrm>
          <a:prstGeom prst="rect">
            <a:avLst/>
          </a:prstGeom>
        </p:spPr>
      </p:pic>
      <p:sp>
        <p:nvSpPr>
          <p:cNvPr id="11" name="Text Placeholder 4">
            <a:extLst>
              <a:ext uri="{FF2B5EF4-FFF2-40B4-BE49-F238E27FC236}">
                <a16:creationId xmlns:a16="http://schemas.microsoft.com/office/drawing/2014/main" id="{57E64894-46B9-4752-8B83-9DD7B148EAE3}"/>
              </a:ext>
            </a:extLst>
          </p:cNvPr>
          <p:cNvSpPr>
            <a:spLocks noGrp="1"/>
          </p:cNvSpPr>
          <p:nvPr>
            <p:ph type="body" sz="quarter" idx="10" hasCustomPrompt="1"/>
          </p:nvPr>
        </p:nvSpPr>
        <p:spPr>
          <a:xfrm>
            <a:off x="9863568" y="6462295"/>
            <a:ext cx="1241788" cy="150812"/>
          </a:xfrm>
        </p:spPr>
        <p:txBody>
          <a:bodyPr anchor="ctr">
            <a:noAutofit/>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Place Your Footer Here</a:t>
            </a:r>
          </a:p>
        </p:txBody>
      </p:sp>
    </p:spTree>
    <p:extLst>
      <p:ext uri="{BB962C8B-B14F-4D97-AF65-F5344CB8AC3E}">
        <p14:creationId xmlns:p14="http://schemas.microsoft.com/office/powerpoint/2010/main" val="3804770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BB064-2B6B-4DB3-B5F2-73FB6436F6E4}"/>
              </a:ext>
            </a:extLst>
          </p:cNvPr>
          <p:cNvSpPr>
            <a:spLocks noGrp="1"/>
          </p:cNvSpPr>
          <p:nvPr>
            <p:ph type="title"/>
          </p:nvPr>
        </p:nvSpPr>
        <p:spPr>
          <a:xfrm>
            <a:off x="533400" y="365125"/>
            <a:ext cx="11128376" cy="1325563"/>
          </a:xfrm>
        </p:spPr>
        <p:txBody>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320364BD-656F-49D4-978C-1EF0460DC833}"/>
              </a:ext>
            </a:extLst>
          </p:cNvPr>
          <p:cNvSpPr>
            <a:spLocks noGrp="1"/>
          </p:cNvSpPr>
          <p:nvPr>
            <p:ph type="body" idx="1"/>
          </p:nvPr>
        </p:nvSpPr>
        <p:spPr>
          <a:xfrm>
            <a:off x="533400" y="1681163"/>
            <a:ext cx="5464175" cy="83704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72CC1E74-B5DE-489B-8062-6F648F39AF21}"/>
              </a:ext>
            </a:extLst>
          </p:cNvPr>
          <p:cNvSpPr>
            <a:spLocks noGrp="1"/>
          </p:cNvSpPr>
          <p:nvPr>
            <p:ph sz="half" idx="2"/>
          </p:nvPr>
        </p:nvSpPr>
        <p:spPr>
          <a:xfrm>
            <a:off x="533400" y="2505074"/>
            <a:ext cx="5464175" cy="37433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5" name="Text Placeholder 4">
            <a:extLst>
              <a:ext uri="{FF2B5EF4-FFF2-40B4-BE49-F238E27FC236}">
                <a16:creationId xmlns:a16="http://schemas.microsoft.com/office/drawing/2014/main" id="{ACD74AC3-B164-43D5-8EE3-2B3FACE1F05B}"/>
              </a:ext>
            </a:extLst>
          </p:cNvPr>
          <p:cNvSpPr>
            <a:spLocks noGrp="1"/>
          </p:cNvSpPr>
          <p:nvPr>
            <p:ph type="body" sz="quarter" idx="3"/>
          </p:nvPr>
        </p:nvSpPr>
        <p:spPr>
          <a:xfrm>
            <a:off x="6172200" y="1681163"/>
            <a:ext cx="54864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59746C-CBAC-4D9D-AFCA-8ED31A88891C}"/>
              </a:ext>
            </a:extLst>
          </p:cNvPr>
          <p:cNvSpPr>
            <a:spLocks noGrp="1"/>
          </p:cNvSpPr>
          <p:nvPr>
            <p:ph sz="quarter" idx="4"/>
          </p:nvPr>
        </p:nvSpPr>
        <p:spPr>
          <a:xfrm>
            <a:off x="6172200" y="2505074"/>
            <a:ext cx="5486400" cy="37433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11" name="Oval 10">
            <a:extLst>
              <a:ext uri="{FF2B5EF4-FFF2-40B4-BE49-F238E27FC236}">
                <a16:creationId xmlns:a16="http://schemas.microsoft.com/office/drawing/2014/main" id="{B5F1ED6E-A873-9042-A44A-C7F177FC672B}"/>
              </a:ext>
            </a:extLst>
          </p:cNvPr>
          <p:cNvSpPr/>
          <p:nvPr userDrawn="1"/>
        </p:nvSpPr>
        <p:spPr>
          <a:xfrm>
            <a:off x="11295856" y="6386786"/>
            <a:ext cx="331788" cy="34249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12" name="TextBox 11">
            <a:extLst>
              <a:ext uri="{FF2B5EF4-FFF2-40B4-BE49-F238E27FC236}">
                <a16:creationId xmlns:a16="http://schemas.microsoft.com/office/drawing/2014/main" id="{143AACF9-2286-E04C-AEF9-921404973FC2}"/>
              </a:ext>
            </a:extLst>
          </p:cNvPr>
          <p:cNvSpPr txBox="1"/>
          <p:nvPr userDrawn="1"/>
        </p:nvSpPr>
        <p:spPr>
          <a:xfrm>
            <a:off x="11295856" y="6474607"/>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‹Nº›</a:t>
            </a:fld>
            <a:endParaRPr lang="en-US" sz="1000" b="1" dirty="0">
              <a:solidFill>
                <a:schemeClr val="bg1"/>
              </a:solidFill>
              <a:latin typeface="Segoe UI" panose="020B0502040204020203" pitchFamily="34" charset="0"/>
              <a:cs typeface="Segoe UI" panose="020B0502040204020203" pitchFamily="34" charset="0"/>
            </a:endParaRPr>
          </a:p>
        </p:txBody>
      </p:sp>
      <p:cxnSp>
        <p:nvCxnSpPr>
          <p:cNvPr id="17" name="Straight Connector 16">
            <a:extLst>
              <a:ext uri="{FF2B5EF4-FFF2-40B4-BE49-F238E27FC236}">
                <a16:creationId xmlns:a16="http://schemas.microsoft.com/office/drawing/2014/main" id="{5F158E91-3963-B94C-81C3-90D561A16DCD}"/>
              </a:ext>
            </a:extLst>
          </p:cNvPr>
          <p:cNvCxnSpPr>
            <a:cxnSpLocks/>
          </p:cNvCxnSpPr>
          <p:nvPr userDrawn="1"/>
        </p:nvCxnSpPr>
        <p:spPr>
          <a:xfrm flipH="1">
            <a:off x="11824855" y="6558030"/>
            <a:ext cx="36714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7CC10119-76F8-D645-8BFC-6F99E085728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562" t="30941" r="12562" b="30941"/>
          <a:stretch/>
        </p:blipFill>
        <p:spPr>
          <a:xfrm>
            <a:off x="564356" y="6480724"/>
            <a:ext cx="747609" cy="154614"/>
          </a:xfrm>
          <a:prstGeom prst="rect">
            <a:avLst/>
          </a:prstGeom>
        </p:spPr>
      </p:pic>
      <p:sp>
        <p:nvSpPr>
          <p:cNvPr id="13" name="Text Placeholder 4">
            <a:extLst>
              <a:ext uri="{FF2B5EF4-FFF2-40B4-BE49-F238E27FC236}">
                <a16:creationId xmlns:a16="http://schemas.microsoft.com/office/drawing/2014/main" id="{45E9A169-F9C7-46D5-9988-A7F87BFBB113}"/>
              </a:ext>
            </a:extLst>
          </p:cNvPr>
          <p:cNvSpPr>
            <a:spLocks noGrp="1"/>
          </p:cNvSpPr>
          <p:nvPr>
            <p:ph type="body" sz="quarter" idx="10" hasCustomPrompt="1"/>
          </p:nvPr>
        </p:nvSpPr>
        <p:spPr>
          <a:xfrm>
            <a:off x="9863568" y="6462295"/>
            <a:ext cx="1241788" cy="150812"/>
          </a:xfrm>
        </p:spPr>
        <p:txBody>
          <a:bodyPr anchor="ctr">
            <a:noAutofit/>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Place Your Footer Here</a:t>
            </a:r>
          </a:p>
        </p:txBody>
      </p:sp>
    </p:spTree>
    <p:extLst>
      <p:ext uri="{BB962C8B-B14F-4D97-AF65-F5344CB8AC3E}">
        <p14:creationId xmlns:p14="http://schemas.microsoft.com/office/powerpoint/2010/main" val="25435286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DFF5-D2DF-4F4C-B84D-A9AF846D83A3}"/>
              </a:ext>
            </a:extLst>
          </p:cNvPr>
          <p:cNvSpPr>
            <a:spLocks noGrp="1"/>
          </p:cNvSpPr>
          <p:nvPr>
            <p:ph type="title"/>
          </p:nvPr>
        </p:nvSpPr>
        <p:spPr/>
        <p:txBody>
          <a:bodyPr/>
          <a:lstStyle/>
          <a:p>
            <a:r>
              <a:rPr lang="en-US" dirty="0"/>
              <a:t>Click to edit Master title style</a:t>
            </a:r>
            <a:endParaRPr lang="en-ID" dirty="0"/>
          </a:p>
        </p:txBody>
      </p:sp>
      <p:sp>
        <p:nvSpPr>
          <p:cNvPr id="7" name="Oval 6">
            <a:extLst>
              <a:ext uri="{FF2B5EF4-FFF2-40B4-BE49-F238E27FC236}">
                <a16:creationId xmlns:a16="http://schemas.microsoft.com/office/drawing/2014/main" id="{B4ADEBAC-E497-CB48-8513-F33DB82A8973}"/>
              </a:ext>
            </a:extLst>
          </p:cNvPr>
          <p:cNvSpPr/>
          <p:nvPr userDrawn="1"/>
        </p:nvSpPr>
        <p:spPr>
          <a:xfrm>
            <a:off x="11295856" y="6386786"/>
            <a:ext cx="331788" cy="34249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8" name="TextBox 7">
            <a:extLst>
              <a:ext uri="{FF2B5EF4-FFF2-40B4-BE49-F238E27FC236}">
                <a16:creationId xmlns:a16="http://schemas.microsoft.com/office/drawing/2014/main" id="{0D201E58-B497-624D-AB7C-62DCAC1049CF}"/>
              </a:ext>
            </a:extLst>
          </p:cNvPr>
          <p:cNvSpPr txBox="1"/>
          <p:nvPr userDrawn="1"/>
        </p:nvSpPr>
        <p:spPr>
          <a:xfrm>
            <a:off x="11295856" y="6474607"/>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‹Nº›</a:t>
            </a:fld>
            <a:endParaRPr lang="en-US" sz="1000" b="1" dirty="0">
              <a:solidFill>
                <a:schemeClr val="bg1"/>
              </a:solidFill>
              <a:latin typeface="Segoe UI" panose="020B0502040204020203" pitchFamily="34" charset="0"/>
              <a:cs typeface="Segoe UI" panose="020B0502040204020203" pitchFamily="34" charset="0"/>
            </a:endParaRPr>
          </a:p>
        </p:txBody>
      </p:sp>
      <p:cxnSp>
        <p:nvCxnSpPr>
          <p:cNvPr id="10" name="Straight Connector 9">
            <a:extLst>
              <a:ext uri="{FF2B5EF4-FFF2-40B4-BE49-F238E27FC236}">
                <a16:creationId xmlns:a16="http://schemas.microsoft.com/office/drawing/2014/main" id="{FF9A1467-2B26-DF46-B85E-EE1EAB739AA4}"/>
              </a:ext>
            </a:extLst>
          </p:cNvPr>
          <p:cNvCxnSpPr>
            <a:cxnSpLocks/>
          </p:cNvCxnSpPr>
          <p:nvPr userDrawn="1"/>
        </p:nvCxnSpPr>
        <p:spPr>
          <a:xfrm flipH="1">
            <a:off x="11824855" y="6558030"/>
            <a:ext cx="36714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E3D185FA-9EC1-D04D-A76A-2570C478DFF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562" t="30941" r="12562" b="30941"/>
          <a:stretch/>
        </p:blipFill>
        <p:spPr>
          <a:xfrm>
            <a:off x="564356" y="6480724"/>
            <a:ext cx="747609" cy="154614"/>
          </a:xfrm>
          <a:prstGeom prst="rect">
            <a:avLst/>
          </a:prstGeom>
        </p:spPr>
      </p:pic>
      <p:sp>
        <p:nvSpPr>
          <p:cNvPr id="11" name="Text Placeholder 4">
            <a:extLst>
              <a:ext uri="{FF2B5EF4-FFF2-40B4-BE49-F238E27FC236}">
                <a16:creationId xmlns:a16="http://schemas.microsoft.com/office/drawing/2014/main" id="{641AC1C2-7B26-48A2-B6CA-246EE22EFC7E}"/>
              </a:ext>
            </a:extLst>
          </p:cNvPr>
          <p:cNvSpPr>
            <a:spLocks noGrp="1"/>
          </p:cNvSpPr>
          <p:nvPr>
            <p:ph type="body" sz="quarter" idx="10" hasCustomPrompt="1"/>
          </p:nvPr>
        </p:nvSpPr>
        <p:spPr>
          <a:xfrm>
            <a:off x="9863568" y="6462295"/>
            <a:ext cx="1241788" cy="150812"/>
          </a:xfrm>
        </p:spPr>
        <p:txBody>
          <a:bodyPr anchor="ctr">
            <a:noAutofit/>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Place Your Footer Here</a:t>
            </a:r>
          </a:p>
        </p:txBody>
      </p:sp>
    </p:spTree>
    <p:extLst>
      <p:ext uri="{BB962C8B-B14F-4D97-AF65-F5344CB8AC3E}">
        <p14:creationId xmlns:p14="http://schemas.microsoft.com/office/powerpoint/2010/main" val="3367220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53190A20-3C04-DC4E-A880-61B87B2EC187}"/>
              </a:ext>
            </a:extLst>
          </p:cNvPr>
          <p:cNvSpPr/>
          <p:nvPr userDrawn="1"/>
        </p:nvSpPr>
        <p:spPr>
          <a:xfrm>
            <a:off x="11295856" y="6386786"/>
            <a:ext cx="331788" cy="34249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7" name="TextBox 6">
            <a:extLst>
              <a:ext uri="{FF2B5EF4-FFF2-40B4-BE49-F238E27FC236}">
                <a16:creationId xmlns:a16="http://schemas.microsoft.com/office/drawing/2014/main" id="{60B5C449-D20B-064B-9BC3-66C4F03460ED}"/>
              </a:ext>
            </a:extLst>
          </p:cNvPr>
          <p:cNvSpPr txBox="1"/>
          <p:nvPr userDrawn="1"/>
        </p:nvSpPr>
        <p:spPr>
          <a:xfrm>
            <a:off x="11295856" y="6474607"/>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‹Nº›</a:t>
            </a:fld>
            <a:endParaRPr lang="en-US" sz="1000" b="1" dirty="0">
              <a:solidFill>
                <a:schemeClr val="bg1"/>
              </a:solidFill>
              <a:latin typeface="Segoe UI" panose="020B0502040204020203" pitchFamily="34" charset="0"/>
              <a:cs typeface="Segoe UI" panose="020B0502040204020203" pitchFamily="34" charset="0"/>
            </a:endParaRPr>
          </a:p>
        </p:txBody>
      </p:sp>
      <p:cxnSp>
        <p:nvCxnSpPr>
          <p:cNvPr id="12" name="Straight Connector 11">
            <a:extLst>
              <a:ext uri="{FF2B5EF4-FFF2-40B4-BE49-F238E27FC236}">
                <a16:creationId xmlns:a16="http://schemas.microsoft.com/office/drawing/2014/main" id="{D60215C1-CA65-5A4A-9318-B0F0D84DEA13}"/>
              </a:ext>
            </a:extLst>
          </p:cNvPr>
          <p:cNvCxnSpPr>
            <a:cxnSpLocks/>
          </p:cNvCxnSpPr>
          <p:nvPr userDrawn="1"/>
        </p:nvCxnSpPr>
        <p:spPr>
          <a:xfrm flipH="1">
            <a:off x="11824855" y="6558030"/>
            <a:ext cx="36714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51116461-0D22-4840-909B-36241F117F4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562" t="30941" r="12562" b="30941"/>
          <a:stretch/>
        </p:blipFill>
        <p:spPr>
          <a:xfrm>
            <a:off x="564356" y="6480724"/>
            <a:ext cx="747609" cy="154614"/>
          </a:xfrm>
          <a:prstGeom prst="rect">
            <a:avLst/>
          </a:prstGeom>
        </p:spPr>
      </p:pic>
      <p:sp>
        <p:nvSpPr>
          <p:cNvPr id="8" name="Text Placeholder 4">
            <a:extLst>
              <a:ext uri="{FF2B5EF4-FFF2-40B4-BE49-F238E27FC236}">
                <a16:creationId xmlns:a16="http://schemas.microsoft.com/office/drawing/2014/main" id="{703CCA7B-D4C6-4F0D-8944-CD952C879698}"/>
              </a:ext>
            </a:extLst>
          </p:cNvPr>
          <p:cNvSpPr>
            <a:spLocks noGrp="1"/>
          </p:cNvSpPr>
          <p:nvPr>
            <p:ph type="body" sz="quarter" idx="10" hasCustomPrompt="1"/>
          </p:nvPr>
        </p:nvSpPr>
        <p:spPr>
          <a:xfrm>
            <a:off x="9863568" y="6462295"/>
            <a:ext cx="1241788" cy="150812"/>
          </a:xfrm>
        </p:spPr>
        <p:txBody>
          <a:bodyPr anchor="ctr">
            <a:noAutofit/>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Place Your Footer Here</a:t>
            </a:r>
          </a:p>
        </p:txBody>
      </p:sp>
    </p:spTree>
    <p:extLst>
      <p:ext uri="{BB962C8B-B14F-4D97-AF65-F5344CB8AC3E}">
        <p14:creationId xmlns:p14="http://schemas.microsoft.com/office/powerpoint/2010/main" val="725188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539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33DCC-E58D-4E90-BD32-93612EB101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EFB7CF97-5037-48C8-8243-48B5F78702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26953ED2-55B1-4F90-9569-25377B50E6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Oval 8">
            <a:extLst>
              <a:ext uri="{FF2B5EF4-FFF2-40B4-BE49-F238E27FC236}">
                <a16:creationId xmlns:a16="http://schemas.microsoft.com/office/drawing/2014/main" id="{4F1AA91A-8BDA-0448-804D-55BE2B24CDE9}"/>
              </a:ext>
            </a:extLst>
          </p:cNvPr>
          <p:cNvSpPr/>
          <p:nvPr userDrawn="1"/>
        </p:nvSpPr>
        <p:spPr>
          <a:xfrm>
            <a:off x="11295856" y="6386786"/>
            <a:ext cx="331788" cy="342490"/>
          </a:xfrm>
          <a:prstGeom prst="ellipse">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10" name="TextBox 9">
            <a:extLst>
              <a:ext uri="{FF2B5EF4-FFF2-40B4-BE49-F238E27FC236}">
                <a16:creationId xmlns:a16="http://schemas.microsoft.com/office/drawing/2014/main" id="{71C91EE4-107C-7844-9E67-F49992CCB1DA}"/>
              </a:ext>
            </a:extLst>
          </p:cNvPr>
          <p:cNvSpPr txBox="1"/>
          <p:nvPr userDrawn="1"/>
        </p:nvSpPr>
        <p:spPr>
          <a:xfrm>
            <a:off x="11295856" y="6474607"/>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‹Nº›</a:t>
            </a:fld>
            <a:endParaRPr lang="en-US" sz="1000" b="1" dirty="0">
              <a:solidFill>
                <a:schemeClr val="bg1"/>
              </a:solidFill>
              <a:latin typeface="Segoe UI" panose="020B0502040204020203" pitchFamily="34" charset="0"/>
              <a:cs typeface="Segoe UI" panose="020B0502040204020203" pitchFamily="34" charset="0"/>
            </a:endParaRPr>
          </a:p>
        </p:txBody>
      </p:sp>
      <p:cxnSp>
        <p:nvCxnSpPr>
          <p:cNvPr id="15" name="Straight Connector 14">
            <a:extLst>
              <a:ext uri="{FF2B5EF4-FFF2-40B4-BE49-F238E27FC236}">
                <a16:creationId xmlns:a16="http://schemas.microsoft.com/office/drawing/2014/main" id="{6752A424-560A-E643-92A0-AD492D884619}"/>
              </a:ext>
            </a:extLst>
          </p:cNvPr>
          <p:cNvCxnSpPr>
            <a:cxnSpLocks/>
          </p:cNvCxnSpPr>
          <p:nvPr userDrawn="1"/>
        </p:nvCxnSpPr>
        <p:spPr>
          <a:xfrm flipH="1">
            <a:off x="11824855" y="6558030"/>
            <a:ext cx="36714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3C5C263B-0737-F945-8FB7-56A8C947178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562" t="30941" r="12562" b="30941"/>
          <a:stretch/>
        </p:blipFill>
        <p:spPr>
          <a:xfrm>
            <a:off x="564356" y="6480724"/>
            <a:ext cx="747609" cy="154614"/>
          </a:xfrm>
          <a:prstGeom prst="rect">
            <a:avLst/>
          </a:prstGeom>
        </p:spPr>
      </p:pic>
      <p:sp>
        <p:nvSpPr>
          <p:cNvPr id="11" name="Text Placeholder 4">
            <a:extLst>
              <a:ext uri="{FF2B5EF4-FFF2-40B4-BE49-F238E27FC236}">
                <a16:creationId xmlns:a16="http://schemas.microsoft.com/office/drawing/2014/main" id="{E55BF172-CA75-4405-BB87-7557CB58BE13}"/>
              </a:ext>
            </a:extLst>
          </p:cNvPr>
          <p:cNvSpPr>
            <a:spLocks noGrp="1"/>
          </p:cNvSpPr>
          <p:nvPr>
            <p:ph type="body" sz="quarter" idx="10" hasCustomPrompt="1"/>
          </p:nvPr>
        </p:nvSpPr>
        <p:spPr>
          <a:xfrm>
            <a:off x="9863568" y="6462295"/>
            <a:ext cx="1241788" cy="150812"/>
          </a:xfrm>
        </p:spPr>
        <p:txBody>
          <a:bodyPr anchor="ctr">
            <a:noAutofit/>
          </a:bodyPr>
          <a:lstStyle>
            <a:lvl1pPr marL="0" indent="0">
              <a:buNone/>
              <a:defRPr sz="800"/>
            </a:lvl1pPr>
            <a:lvl2pPr marL="457200" indent="0">
              <a:buNone/>
              <a:defRPr sz="800"/>
            </a:lvl2pPr>
            <a:lvl3pPr marL="914400" indent="0">
              <a:buNone/>
              <a:defRPr sz="800"/>
            </a:lvl3pPr>
            <a:lvl4pPr marL="1371600" indent="0">
              <a:buNone/>
              <a:defRPr sz="800"/>
            </a:lvl4pPr>
            <a:lvl5pPr marL="1828800" indent="0">
              <a:buNone/>
              <a:defRPr sz="800"/>
            </a:lvl5p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Place Your Footer Here</a:t>
            </a:r>
          </a:p>
        </p:txBody>
      </p:sp>
    </p:spTree>
    <p:extLst>
      <p:ext uri="{BB962C8B-B14F-4D97-AF65-F5344CB8AC3E}">
        <p14:creationId xmlns:p14="http://schemas.microsoft.com/office/powerpoint/2010/main" val="1475451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926A468B-75FD-447C-A98D-924DA44CADD6}"/>
              </a:ext>
            </a:extLst>
          </p:cNvPr>
          <p:cNvGraphicFramePr>
            <a:graphicFrameLocks noChangeAspect="1"/>
          </p:cNvGraphicFramePr>
          <p:nvPr userDrawn="1">
            <p:custDataLst>
              <p:tags r:id="rId14"/>
            </p:custDataLst>
            <p:extLst>
              <p:ext uri="{D42A27DB-BD31-4B8C-83A1-F6EECF244321}">
                <p14:modId xmlns:p14="http://schemas.microsoft.com/office/powerpoint/2010/main" val="390207264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6" imgW="383" imgH="384" progId="TCLayout.ActiveDocument.1">
                  <p:embed/>
                </p:oleObj>
              </mc:Choice>
              <mc:Fallback>
                <p:oleObj name="think-cell Slide" r:id="rId16" imgW="383" imgH="384" progId="TCLayout.ActiveDocument.1">
                  <p:embed/>
                  <p:pic>
                    <p:nvPicPr>
                      <p:cNvPr id="0" name=""/>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FECB9EA-7CB4-48FC-95B4-2F138DEA56FD}"/>
              </a:ext>
            </a:extLst>
          </p:cNvPr>
          <p:cNvSpPr/>
          <p:nvPr userDrawn="1">
            <p:custDataLst>
              <p:tags r:id="rId15"/>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Placeholder 1">
            <a:extLst>
              <a:ext uri="{FF2B5EF4-FFF2-40B4-BE49-F238E27FC236}">
                <a16:creationId xmlns:a16="http://schemas.microsoft.com/office/drawing/2014/main" id="{21DE9C95-668D-4C97-99D8-074E1701B424}"/>
              </a:ext>
            </a:extLst>
          </p:cNvPr>
          <p:cNvSpPr>
            <a:spLocks noGrp="1"/>
          </p:cNvSpPr>
          <p:nvPr>
            <p:ph type="title"/>
          </p:nvPr>
        </p:nvSpPr>
        <p:spPr>
          <a:xfrm>
            <a:off x="533400" y="406400"/>
            <a:ext cx="11125200" cy="889000"/>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A2F9BE55-B1B7-4BDF-8E9F-D05E93906AC4}"/>
              </a:ext>
            </a:extLst>
          </p:cNvPr>
          <p:cNvSpPr>
            <a:spLocks noGrp="1"/>
          </p:cNvSpPr>
          <p:nvPr>
            <p:ph type="body" idx="1"/>
          </p:nvPr>
        </p:nvSpPr>
        <p:spPr>
          <a:xfrm>
            <a:off x="533400" y="1524000"/>
            <a:ext cx="11125200" cy="4652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Tree>
    <p:extLst>
      <p:ext uri="{BB962C8B-B14F-4D97-AF65-F5344CB8AC3E}">
        <p14:creationId xmlns:p14="http://schemas.microsoft.com/office/powerpoint/2010/main" val="28366586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56" r:id="rId9"/>
    <p:sldLayoutId id="2147483657" r:id="rId10"/>
    <p:sldLayoutId id="2147483658" r:id="rId11"/>
    <p:sldLayoutId id="2147483659" r:id="rId12"/>
  </p:sldLayoutIdLst>
  <p:hf sldNum="0" hdr="0" dt="0"/>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36" userDrawn="1">
          <p15:clr>
            <a:srgbClr val="F26B43"/>
          </p15:clr>
        </p15:guide>
        <p15:guide id="2" pos="7344" userDrawn="1">
          <p15:clr>
            <a:srgbClr val="F26B43"/>
          </p15:clr>
        </p15:guide>
        <p15:guide id="3" orient="horz" pos="3936" userDrawn="1">
          <p15:clr>
            <a:srgbClr val="F26B43"/>
          </p15:clr>
        </p15:guide>
        <p15:guide id="5" orient="horz" pos="960" userDrawn="1">
          <p15:clr>
            <a:srgbClr val="F26B43"/>
          </p15:clr>
        </p15:guide>
        <p15:guide id="6" orient="horz" pos="81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image" Target="../media/image4.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6.jpe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1.emf"/><Relationship Id="rId5" Type="http://schemas.openxmlformats.org/officeDocument/2006/relationships/oleObject" Target="../embeddings/oleObject2.bin"/><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7.jpeg"/><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1.emf"/><Relationship Id="rId5" Type="http://schemas.openxmlformats.org/officeDocument/2006/relationships/oleObject" Target="../embeddings/oleObject3.bin"/><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9F86910-73AD-2742-8CCF-E5783893E927}"/>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b="15625"/>
          <a:stretch/>
        </p:blipFill>
        <p:spPr>
          <a:xfrm>
            <a:off x="0" y="0"/>
            <a:ext cx="12192000" cy="6858000"/>
          </a:xfrm>
          <a:prstGeom prst="rect">
            <a:avLst/>
          </a:prstGeom>
        </p:spPr>
      </p:pic>
      <p:sp>
        <p:nvSpPr>
          <p:cNvPr id="15" name="Freeform 14">
            <a:extLst>
              <a:ext uri="{FF2B5EF4-FFF2-40B4-BE49-F238E27FC236}">
                <a16:creationId xmlns:a16="http://schemas.microsoft.com/office/drawing/2014/main" id="{0A2F1384-0B8B-194B-A1FD-B054DA070A14}"/>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1295400 h 6858000"/>
              <a:gd name="connsiteX3" fmla="*/ 5875903 w 12192000"/>
              <a:gd name="connsiteY3" fmla="*/ 1295400 h 6858000"/>
              <a:gd name="connsiteX4" fmla="*/ 5486401 w 12192000"/>
              <a:gd name="connsiteY4" fmla="*/ 1625596 h 6858000"/>
              <a:gd name="connsiteX5" fmla="*/ 5486401 w 12192000"/>
              <a:gd name="connsiteY5" fmla="*/ 5232404 h 6858000"/>
              <a:gd name="connsiteX6" fmla="*/ 5875903 w 12192000"/>
              <a:gd name="connsiteY6" fmla="*/ 5562600 h 6858000"/>
              <a:gd name="connsiteX7" fmla="*/ 12192000 w 12192000"/>
              <a:gd name="connsiteY7" fmla="*/ 5562600 h 6858000"/>
              <a:gd name="connsiteX8" fmla="*/ 12192000 w 12192000"/>
              <a:gd name="connsiteY8" fmla="*/ 6858000 h 6858000"/>
              <a:gd name="connsiteX9" fmla="*/ 0 w 12192000"/>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8000">
                <a:moveTo>
                  <a:pt x="0" y="0"/>
                </a:moveTo>
                <a:lnTo>
                  <a:pt x="12192000" y="0"/>
                </a:lnTo>
                <a:lnTo>
                  <a:pt x="12192000" y="1295400"/>
                </a:lnTo>
                <a:lnTo>
                  <a:pt x="5875903" y="1295400"/>
                </a:lnTo>
                <a:cubicBezTo>
                  <a:pt x="5660787" y="1295400"/>
                  <a:pt x="5486401" y="1443234"/>
                  <a:pt x="5486401" y="1625596"/>
                </a:cubicBezTo>
                <a:lnTo>
                  <a:pt x="5486401" y="5232404"/>
                </a:lnTo>
                <a:cubicBezTo>
                  <a:pt x="5486401" y="5414766"/>
                  <a:pt x="5660787" y="5562600"/>
                  <a:pt x="5875903" y="5562600"/>
                </a:cubicBezTo>
                <a:lnTo>
                  <a:pt x="12192000" y="5562600"/>
                </a:lnTo>
                <a:lnTo>
                  <a:pt x="12192000" y="6858000"/>
                </a:lnTo>
                <a:lnTo>
                  <a:pt x="0" y="6858000"/>
                </a:lnTo>
                <a:close/>
              </a:path>
            </a:pathLst>
          </a:custGeom>
          <a:gradFill>
            <a:gsLst>
              <a:gs pos="0">
                <a:schemeClr val="tx1">
                  <a:lumMod val="75000"/>
                  <a:lumOff val="25000"/>
                  <a:alpha val="55000"/>
                </a:schemeClr>
              </a:gs>
              <a:gs pos="100000">
                <a:schemeClr val="tx1">
                  <a:lumMod val="95000"/>
                  <a:lumOff val="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11">
            <a:extLst>
              <a:ext uri="{FF2B5EF4-FFF2-40B4-BE49-F238E27FC236}">
                <a16:creationId xmlns:a16="http://schemas.microsoft.com/office/drawing/2014/main" id="{75E6A0D7-B889-6243-A943-14CCCE37CA1A}"/>
              </a:ext>
            </a:extLst>
          </p:cNvPr>
          <p:cNvSpPr/>
          <p:nvPr/>
        </p:nvSpPr>
        <p:spPr>
          <a:xfrm>
            <a:off x="5486400" y="1295400"/>
            <a:ext cx="6705599" cy="4267200"/>
          </a:xfrm>
          <a:custGeom>
            <a:avLst/>
            <a:gdLst>
              <a:gd name="connsiteX0" fmla="*/ 330196 w 5684604"/>
              <a:gd name="connsiteY0" fmla="*/ 0 h 4267200"/>
              <a:gd name="connsiteX1" fmla="*/ 5684604 w 5684604"/>
              <a:gd name="connsiteY1" fmla="*/ 0 h 4267200"/>
              <a:gd name="connsiteX2" fmla="*/ 5684604 w 5684604"/>
              <a:gd name="connsiteY2" fmla="*/ 4267200 h 4267200"/>
              <a:gd name="connsiteX3" fmla="*/ 330196 w 5684604"/>
              <a:gd name="connsiteY3" fmla="*/ 4267200 h 4267200"/>
              <a:gd name="connsiteX4" fmla="*/ 0 w 5684604"/>
              <a:gd name="connsiteY4" fmla="*/ 3937004 h 4267200"/>
              <a:gd name="connsiteX5" fmla="*/ 0 w 5684604"/>
              <a:gd name="connsiteY5" fmla="*/ 330196 h 4267200"/>
              <a:gd name="connsiteX6" fmla="*/ 330196 w 5684604"/>
              <a:gd name="connsiteY6" fmla="*/ 0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84604" h="4267200">
                <a:moveTo>
                  <a:pt x="330196" y="0"/>
                </a:moveTo>
                <a:lnTo>
                  <a:pt x="5684604" y="0"/>
                </a:lnTo>
                <a:lnTo>
                  <a:pt x="5684604" y="4267200"/>
                </a:lnTo>
                <a:lnTo>
                  <a:pt x="330196" y="4267200"/>
                </a:lnTo>
                <a:cubicBezTo>
                  <a:pt x="147834" y="4267200"/>
                  <a:pt x="0" y="4119366"/>
                  <a:pt x="0" y="3937004"/>
                </a:cubicBezTo>
                <a:lnTo>
                  <a:pt x="0" y="330196"/>
                </a:lnTo>
                <a:cubicBezTo>
                  <a:pt x="0" y="147834"/>
                  <a:pt x="147834" y="0"/>
                  <a:pt x="330196" y="0"/>
                </a:cubicBezTo>
                <a:close/>
              </a:path>
            </a:pathLst>
          </a:custGeom>
          <a:gradFill flip="none" rotWithShape="1">
            <a:gsLst>
              <a:gs pos="0">
                <a:srgbClr val="A2E72E">
                  <a:alpha val="84000"/>
                </a:srgbClr>
              </a:gs>
              <a:gs pos="100000">
                <a:srgbClr val="86BC2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AA26A7C4-D736-C04D-B468-566F60DB4360}"/>
              </a:ext>
            </a:extLst>
          </p:cNvPr>
          <p:cNvSpPr txBox="1"/>
          <p:nvPr/>
        </p:nvSpPr>
        <p:spPr>
          <a:xfrm>
            <a:off x="6096000" y="1888891"/>
            <a:ext cx="5734134" cy="769441"/>
          </a:xfrm>
          <a:prstGeom prst="rect">
            <a:avLst/>
          </a:prstGeom>
          <a:noFill/>
        </p:spPr>
        <p:txBody>
          <a:bodyPr wrap="none" lIns="0" tIns="0" rIns="0" bIns="0" rtlCol="0">
            <a:spAutoFit/>
          </a:bodyPr>
          <a:lstStyle/>
          <a:p>
            <a:br>
              <a:rPr lang="es-ES" sz="3200" dirty="0">
                <a:solidFill>
                  <a:schemeClr val="bg1"/>
                </a:solidFill>
              </a:rPr>
            </a:br>
            <a:r>
              <a:rPr lang="es-ES" dirty="0">
                <a:solidFill>
                  <a:schemeClr val="bg1"/>
                </a:solidFill>
              </a:rPr>
              <a:t>EVALUACIÓN DEL </a:t>
            </a:r>
            <a:r>
              <a:rPr lang="es-ES" sz="1600" dirty="0">
                <a:solidFill>
                  <a:schemeClr val="bg1"/>
                </a:solidFill>
              </a:rPr>
              <a:t>DESARROLLO DE CAPACIDADES EN LA EMPRESA I</a:t>
            </a:r>
            <a:endParaRPr lang="en-US" sz="6000" b="1" dirty="0">
              <a:solidFill>
                <a:schemeClr val="bg1"/>
              </a:solidFill>
              <a:latin typeface="Segoe UI" panose="020B0502040204020203" pitchFamily="34" charset="0"/>
              <a:cs typeface="Segoe UI" panose="020B0502040204020203" pitchFamily="34" charset="0"/>
            </a:endParaRPr>
          </a:p>
        </p:txBody>
      </p:sp>
      <p:cxnSp>
        <p:nvCxnSpPr>
          <p:cNvPr id="16" name="Straight Connector 15">
            <a:extLst>
              <a:ext uri="{FF2B5EF4-FFF2-40B4-BE49-F238E27FC236}">
                <a16:creationId xmlns:a16="http://schemas.microsoft.com/office/drawing/2014/main" id="{17256E26-6D99-9C48-9294-087B870E6362}"/>
              </a:ext>
            </a:extLst>
          </p:cNvPr>
          <p:cNvCxnSpPr>
            <a:cxnSpLocks/>
          </p:cNvCxnSpPr>
          <p:nvPr/>
        </p:nvCxnSpPr>
        <p:spPr>
          <a:xfrm flipH="1">
            <a:off x="5486400" y="4232473"/>
            <a:ext cx="670560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71BD040C-FD16-C542-8D50-26395D4EBF0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19844" y="4707723"/>
            <a:ext cx="1819354" cy="344901"/>
          </a:xfrm>
          <a:prstGeom prst="rect">
            <a:avLst/>
          </a:prstGeom>
        </p:spPr>
      </p:pic>
      <p:sp>
        <p:nvSpPr>
          <p:cNvPr id="21" name="TextBox 20">
            <a:extLst>
              <a:ext uri="{FF2B5EF4-FFF2-40B4-BE49-F238E27FC236}">
                <a16:creationId xmlns:a16="http://schemas.microsoft.com/office/drawing/2014/main" id="{F4CCABB1-C14F-C04E-BB1E-B35C97C41183}"/>
              </a:ext>
            </a:extLst>
          </p:cNvPr>
          <p:cNvSpPr txBox="1"/>
          <p:nvPr/>
        </p:nvSpPr>
        <p:spPr>
          <a:xfrm>
            <a:off x="1256329" y="3097968"/>
            <a:ext cx="1865319" cy="492443"/>
          </a:xfrm>
          <a:prstGeom prst="rect">
            <a:avLst/>
          </a:prstGeom>
          <a:noFill/>
        </p:spPr>
        <p:txBody>
          <a:bodyPr wrap="none" lIns="0" tIns="0" rIns="0" bIns="0" rtlCol="0">
            <a:spAutoFit/>
          </a:bodyPr>
          <a:lstStyle/>
          <a:p>
            <a:r>
              <a:rPr lang="en-US" sz="1600" dirty="0">
                <a:solidFill>
                  <a:schemeClr val="bg1"/>
                </a:solidFill>
                <a:latin typeface="Segoe UI Light" panose="020B0502040204020203" pitchFamily="34" charset="0"/>
                <a:cs typeface="Segoe UI" panose="020B0502040204020203" pitchFamily="34" charset="0"/>
              </a:rPr>
              <a:t>José María Fernández</a:t>
            </a:r>
          </a:p>
          <a:p>
            <a:r>
              <a:rPr lang="en-US" sz="1600" dirty="0">
                <a:solidFill>
                  <a:schemeClr val="bg1"/>
                </a:solidFill>
                <a:latin typeface="Segoe UI Light" panose="020B0502040204020203" pitchFamily="34" charset="0"/>
                <a:cs typeface="Segoe UI" panose="020B0502040204020203" pitchFamily="34" charset="0"/>
              </a:rPr>
              <a:t>Q.A. Intern, Deloitte</a:t>
            </a:r>
          </a:p>
        </p:txBody>
      </p:sp>
      <p:sp>
        <p:nvSpPr>
          <p:cNvPr id="3" name="TextBox 9">
            <a:extLst>
              <a:ext uri="{FF2B5EF4-FFF2-40B4-BE49-F238E27FC236}">
                <a16:creationId xmlns:a16="http://schemas.microsoft.com/office/drawing/2014/main" id="{65EA3A03-2A84-85E0-EC5B-69F3B4423CE9}"/>
              </a:ext>
            </a:extLst>
          </p:cNvPr>
          <p:cNvSpPr txBox="1"/>
          <p:nvPr/>
        </p:nvSpPr>
        <p:spPr>
          <a:xfrm>
            <a:off x="7586194" y="3467301"/>
            <a:ext cx="2506007" cy="246221"/>
          </a:xfrm>
          <a:prstGeom prst="rect">
            <a:avLst/>
          </a:prstGeom>
          <a:noFill/>
        </p:spPr>
        <p:txBody>
          <a:bodyPr wrap="none" lIns="0" tIns="0" rIns="0" bIns="0" rtlCol="0">
            <a:spAutoFit/>
          </a:bodyPr>
          <a:lstStyle/>
          <a:p>
            <a:r>
              <a:rPr lang="en-US" sz="1600" dirty="0" err="1">
                <a:solidFill>
                  <a:schemeClr val="bg1"/>
                </a:solidFill>
              </a:rPr>
              <a:t>Presentación</a:t>
            </a:r>
            <a:r>
              <a:rPr lang="en-US" sz="1600" dirty="0">
                <a:solidFill>
                  <a:schemeClr val="bg1"/>
                </a:solidFill>
              </a:rPr>
              <a:t> </a:t>
            </a:r>
            <a:r>
              <a:rPr lang="en-US" sz="1600" dirty="0" err="1">
                <a:solidFill>
                  <a:schemeClr val="bg1"/>
                </a:solidFill>
              </a:rPr>
              <a:t>tema</a:t>
            </a:r>
            <a:r>
              <a:rPr lang="en-US" sz="1600" dirty="0">
                <a:solidFill>
                  <a:schemeClr val="bg1"/>
                </a:solidFill>
              </a:rPr>
              <a:t> y </a:t>
            </a:r>
            <a:r>
              <a:rPr lang="en-US" sz="1600" dirty="0" err="1">
                <a:solidFill>
                  <a:schemeClr val="bg1"/>
                </a:solidFill>
              </a:rPr>
              <a:t>objetivos</a:t>
            </a:r>
            <a:endParaRPr lang="en-US" sz="1600" dirty="0">
              <a:solidFill>
                <a:schemeClr val="bg1"/>
              </a:solidFill>
            </a:endParaRPr>
          </a:p>
        </p:txBody>
      </p:sp>
    </p:spTree>
    <p:extLst>
      <p:ext uri="{BB962C8B-B14F-4D97-AF65-F5344CB8AC3E}">
        <p14:creationId xmlns:p14="http://schemas.microsoft.com/office/powerpoint/2010/main" val="15881682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Freeform 53">
            <a:extLst>
              <a:ext uri="{FF2B5EF4-FFF2-40B4-BE49-F238E27FC236}">
                <a16:creationId xmlns:a16="http://schemas.microsoft.com/office/drawing/2014/main" id="{B14D484F-C334-7C4B-8E00-D69BBF22FA32}"/>
              </a:ext>
            </a:extLst>
          </p:cNvPr>
          <p:cNvSpPr/>
          <p:nvPr/>
        </p:nvSpPr>
        <p:spPr>
          <a:xfrm>
            <a:off x="0" y="1733550"/>
            <a:ext cx="6096000" cy="4152900"/>
          </a:xfrm>
          <a:custGeom>
            <a:avLst/>
            <a:gdLst>
              <a:gd name="connsiteX0" fmla="*/ 0 w 6096000"/>
              <a:gd name="connsiteY0" fmla="*/ 0 h 4152900"/>
              <a:gd name="connsiteX1" fmla="*/ 5779757 w 6096000"/>
              <a:gd name="connsiteY1" fmla="*/ 0 h 4152900"/>
              <a:gd name="connsiteX2" fmla="*/ 6096000 w 6096000"/>
              <a:gd name="connsiteY2" fmla="*/ 316243 h 4152900"/>
              <a:gd name="connsiteX3" fmla="*/ 6096000 w 6096000"/>
              <a:gd name="connsiteY3" fmla="*/ 3836657 h 4152900"/>
              <a:gd name="connsiteX4" fmla="*/ 5779757 w 6096000"/>
              <a:gd name="connsiteY4" fmla="*/ 4152900 h 4152900"/>
              <a:gd name="connsiteX5" fmla="*/ 0 w 6096000"/>
              <a:gd name="connsiteY5" fmla="*/ 415290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4152900">
                <a:moveTo>
                  <a:pt x="0" y="0"/>
                </a:moveTo>
                <a:lnTo>
                  <a:pt x="5779757" y="0"/>
                </a:lnTo>
                <a:cubicBezTo>
                  <a:pt x="5954413" y="0"/>
                  <a:pt x="6096000" y="141587"/>
                  <a:pt x="6096000" y="316243"/>
                </a:cubicBezTo>
                <a:lnTo>
                  <a:pt x="6096000" y="3836657"/>
                </a:lnTo>
                <a:cubicBezTo>
                  <a:pt x="6096000" y="4011313"/>
                  <a:pt x="5954413" y="4152900"/>
                  <a:pt x="5779757" y="4152900"/>
                </a:cubicBezTo>
                <a:lnTo>
                  <a:pt x="0" y="4152900"/>
                </a:lnTo>
                <a:close/>
              </a:path>
            </a:pathLst>
          </a:custGeom>
          <a:gradFill flip="none" rotWithShape="1">
            <a:gsLst>
              <a:gs pos="0">
                <a:schemeClr val="tx1">
                  <a:lumMod val="75000"/>
                  <a:lumOff val="25000"/>
                </a:schemeClr>
              </a:gs>
              <a:gs pos="100000">
                <a:schemeClr val="tx1">
                  <a:lumMod val="95000"/>
                  <a:lumOff val="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285750" indent="-285750" algn="ctr">
              <a:buFont typeface="Arial" panose="020B0604020202020204" pitchFamily="34" charset="0"/>
              <a:buChar char="•"/>
            </a:pPr>
            <a:endParaRPr lang="en-US"/>
          </a:p>
        </p:txBody>
      </p:sp>
      <p:sp>
        <p:nvSpPr>
          <p:cNvPr id="14" name="Freeform 8">
            <a:extLst>
              <a:ext uri="{FF2B5EF4-FFF2-40B4-BE49-F238E27FC236}">
                <a16:creationId xmlns:a16="http://schemas.microsoft.com/office/drawing/2014/main" id="{D6B1E899-B96D-56E9-72D2-CC669601DEA0}"/>
              </a:ext>
            </a:extLst>
          </p:cNvPr>
          <p:cNvSpPr/>
          <p:nvPr/>
        </p:nvSpPr>
        <p:spPr>
          <a:xfrm>
            <a:off x="7737" y="1964944"/>
            <a:ext cx="6080525" cy="802432"/>
          </a:xfrm>
          <a:custGeom>
            <a:avLst/>
            <a:gdLst>
              <a:gd name="connsiteX0" fmla="*/ 133741 w 5797061"/>
              <a:gd name="connsiteY0" fmla="*/ 0 h 802432"/>
              <a:gd name="connsiteX1" fmla="*/ 368202 w 5797061"/>
              <a:gd name="connsiteY1" fmla="*/ 0 h 802432"/>
              <a:gd name="connsiteX2" fmla="*/ 5562600 w 5797061"/>
              <a:gd name="connsiteY2" fmla="*/ 0 h 802432"/>
              <a:gd name="connsiteX3" fmla="*/ 5797061 w 5797061"/>
              <a:gd name="connsiteY3" fmla="*/ 0 h 802432"/>
              <a:gd name="connsiteX4" fmla="*/ 5797061 w 5797061"/>
              <a:gd name="connsiteY4" fmla="*/ 802432 h 802432"/>
              <a:gd name="connsiteX5" fmla="*/ 5562600 w 5797061"/>
              <a:gd name="connsiteY5" fmla="*/ 802432 h 802432"/>
              <a:gd name="connsiteX6" fmla="*/ 368202 w 5797061"/>
              <a:gd name="connsiteY6" fmla="*/ 802432 h 802432"/>
              <a:gd name="connsiteX7" fmla="*/ 133741 w 5797061"/>
              <a:gd name="connsiteY7" fmla="*/ 802432 h 802432"/>
              <a:gd name="connsiteX8" fmla="*/ 0 w 5797061"/>
              <a:gd name="connsiteY8" fmla="*/ 668691 h 802432"/>
              <a:gd name="connsiteX9" fmla="*/ 0 w 5797061"/>
              <a:gd name="connsiteY9" fmla="*/ 133741 h 802432"/>
              <a:gd name="connsiteX10" fmla="*/ 133741 w 5797061"/>
              <a:gd name="connsiteY10" fmla="*/ 0 h 80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97061" h="802432">
                <a:moveTo>
                  <a:pt x="133741" y="0"/>
                </a:moveTo>
                <a:lnTo>
                  <a:pt x="368202" y="0"/>
                </a:lnTo>
                <a:lnTo>
                  <a:pt x="5562600" y="0"/>
                </a:lnTo>
                <a:lnTo>
                  <a:pt x="5797061" y="0"/>
                </a:lnTo>
                <a:lnTo>
                  <a:pt x="5797061" y="802432"/>
                </a:lnTo>
                <a:lnTo>
                  <a:pt x="5562600" y="802432"/>
                </a:lnTo>
                <a:lnTo>
                  <a:pt x="368202" y="802432"/>
                </a:lnTo>
                <a:lnTo>
                  <a:pt x="133741" y="802432"/>
                </a:lnTo>
                <a:cubicBezTo>
                  <a:pt x="59878" y="802432"/>
                  <a:pt x="0" y="742554"/>
                  <a:pt x="0" y="668691"/>
                </a:cubicBezTo>
                <a:lnTo>
                  <a:pt x="0" y="133741"/>
                </a:lnTo>
                <a:cubicBezTo>
                  <a:pt x="0" y="59878"/>
                  <a:pt x="59878" y="0"/>
                  <a:pt x="133741" y="0"/>
                </a:cubicBezTo>
                <a:close/>
              </a:path>
            </a:pathLst>
          </a:cu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3">
            <a:extLst>
              <a:ext uri="{FF2B5EF4-FFF2-40B4-BE49-F238E27FC236}">
                <a16:creationId xmlns:a16="http://schemas.microsoft.com/office/drawing/2014/main" id="{B14D484F-C334-7C4B-8E00-D69BBF22FA32}"/>
              </a:ext>
            </a:extLst>
          </p:cNvPr>
          <p:cNvSpPr/>
          <p:nvPr/>
        </p:nvSpPr>
        <p:spPr>
          <a:xfrm rot="10800000">
            <a:off x="6336792" y="1733550"/>
            <a:ext cx="5846064" cy="4152900"/>
          </a:xfrm>
          <a:custGeom>
            <a:avLst/>
            <a:gdLst>
              <a:gd name="connsiteX0" fmla="*/ 0 w 6096000"/>
              <a:gd name="connsiteY0" fmla="*/ 0 h 4152900"/>
              <a:gd name="connsiteX1" fmla="*/ 5779757 w 6096000"/>
              <a:gd name="connsiteY1" fmla="*/ 0 h 4152900"/>
              <a:gd name="connsiteX2" fmla="*/ 6096000 w 6096000"/>
              <a:gd name="connsiteY2" fmla="*/ 316243 h 4152900"/>
              <a:gd name="connsiteX3" fmla="*/ 6096000 w 6096000"/>
              <a:gd name="connsiteY3" fmla="*/ 3836657 h 4152900"/>
              <a:gd name="connsiteX4" fmla="*/ 5779757 w 6096000"/>
              <a:gd name="connsiteY4" fmla="*/ 4152900 h 4152900"/>
              <a:gd name="connsiteX5" fmla="*/ 0 w 6096000"/>
              <a:gd name="connsiteY5" fmla="*/ 415290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4152900">
                <a:moveTo>
                  <a:pt x="0" y="0"/>
                </a:moveTo>
                <a:lnTo>
                  <a:pt x="5779757" y="0"/>
                </a:lnTo>
                <a:cubicBezTo>
                  <a:pt x="5954413" y="0"/>
                  <a:pt x="6096000" y="141587"/>
                  <a:pt x="6096000" y="316243"/>
                </a:cubicBezTo>
                <a:lnTo>
                  <a:pt x="6096000" y="3836657"/>
                </a:lnTo>
                <a:cubicBezTo>
                  <a:pt x="6096000" y="4011313"/>
                  <a:pt x="5954413" y="4152900"/>
                  <a:pt x="5779757" y="4152900"/>
                </a:cubicBezTo>
                <a:lnTo>
                  <a:pt x="0" y="4152900"/>
                </a:lnTo>
                <a:close/>
              </a:path>
            </a:pathLst>
          </a:custGeom>
          <a:gradFill flip="none" rotWithShape="1">
            <a:gsLst>
              <a:gs pos="0">
                <a:schemeClr val="tx1">
                  <a:lumMod val="75000"/>
                  <a:lumOff val="25000"/>
                </a:schemeClr>
              </a:gs>
              <a:gs pos="100000">
                <a:schemeClr val="tx1">
                  <a:lumMod val="95000"/>
                  <a:lumOff val="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285750" indent="-285750" algn="ctr">
              <a:buFont typeface="Arial" panose="020B0604020202020204" pitchFamily="34" charset="0"/>
              <a:buChar char="•"/>
            </a:pPr>
            <a:endParaRPr lang="en-US"/>
          </a:p>
        </p:txBody>
      </p:sp>
      <p:sp>
        <p:nvSpPr>
          <p:cNvPr id="8" name="Freeform 8">
            <a:extLst>
              <a:ext uri="{FF2B5EF4-FFF2-40B4-BE49-F238E27FC236}">
                <a16:creationId xmlns:a16="http://schemas.microsoft.com/office/drawing/2014/main" id="{29398179-0327-2C44-AE8F-0C8E76B31CB2}"/>
              </a:ext>
            </a:extLst>
          </p:cNvPr>
          <p:cNvSpPr/>
          <p:nvPr/>
        </p:nvSpPr>
        <p:spPr>
          <a:xfrm>
            <a:off x="6355080" y="1964944"/>
            <a:ext cx="5797061" cy="802432"/>
          </a:xfrm>
          <a:custGeom>
            <a:avLst/>
            <a:gdLst>
              <a:gd name="connsiteX0" fmla="*/ 133741 w 5797061"/>
              <a:gd name="connsiteY0" fmla="*/ 0 h 802432"/>
              <a:gd name="connsiteX1" fmla="*/ 368202 w 5797061"/>
              <a:gd name="connsiteY1" fmla="*/ 0 h 802432"/>
              <a:gd name="connsiteX2" fmla="*/ 5562600 w 5797061"/>
              <a:gd name="connsiteY2" fmla="*/ 0 h 802432"/>
              <a:gd name="connsiteX3" fmla="*/ 5797061 w 5797061"/>
              <a:gd name="connsiteY3" fmla="*/ 0 h 802432"/>
              <a:gd name="connsiteX4" fmla="*/ 5797061 w 5797061"/>
              <a:gd name="connsiteY4" fmla="*/ 802432 h 802432"/>
              <a:gd name="connsiteX5" fmla="*/ 5562600 w 5797061"/>
              <a:gd name="connsiteY5" fmla="*/ 802432 h 802432"/>
              <a:gd name="connsiteX6" fmla="*/ 368202 w 5797061"/>
              <a:gd name="connsiteY6" fmla="*/ 802432 h 802432"/>
              <a:gd name="connsiteX7" fmla="*/ 133741 w 5797061"/>
              <a:gd name="connsiteY7" fmla="*/ 802432 h 802432"/>
              <a:gd name="connsiteX8" fmla="*/ 0 w 5797061"/>
              <a:gd name="connsiteY8" fmla="*/ 668691 h 802432"/>
              <a:gd name="connsiteX9" fmla="*/ 0 w 5797061"/>
              <a:gd name="connsiteY9" fmla="*/ 133741 h 802432"/>
              <a:gd name="connsiteX10" fmla="*/ 133741 w 5797061"/>
              <a:gd name="connsiteY10" fmla="*/ 0 h 80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97061" h="802432">
                <a:moveTo>
                  <a:pt x="133741" y="0"/>
                </a:moveTo>
                <a:lnTo>
                  <a:pt x="368202" y="0"/>
                </a:lnTo>
                <a:lnTo>
                  <a:pt x="5562600" y="0"/>
                </a:lnTo>
                <a:lnTo>
                  <a:pt x="5797061" y="0"/>
                </a:lnTo>
                <a:lnTo>
                  <a:pt x="5797061" y="802432"/>
                </a:lnTo>
                <a:lnTo>
                  <a:pt x="5562600" y="802432"/>
                </a:lnTo>
                <a:lnTo>
                  <a:pt x="368202" y="802432"/>
                </a:lnTo>
                <a:lnTo>
                  <a:pt x="133741" y="802432"/>
                </a:lnTo>
                <a:cubicBezTo>
                  <a:pt x="59878" y="802432"/>
                  <a:pt x="0" y="742554"/>
                  <a:pt x="0" y="668691"/>
                </a:cubicBezTo>
                <a:lnTo>
                  <a:pt x="0" y="133741"/>
                </a:lnTo>
                <a:cubicBezTo>
                  <a:pt x="0" y="59878"/>
                  <a:pt x="59878" y="0"/>
                  <a:pt x="133741" y="0"/>
                </a:cubicBezTo>
                <a:close/>
              </a:path>
            </a:pathLst>
          </a:cu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53FF997-22A6-8246-A5D5-F700E5CB5836}"/>
              </a:ext>
            </a:extLst>
          </p:cNvPr>
          <p:cNvSpPr>
            <a:spLocks noGrp="1"/>
          </p:cNvSpPr>
          <p:nvPr>
            <p:ph type="title"/>
          </p:nvPr>
        </p:nvSpPr>
        <p:spPr/>
        <p:txBody>
          <a:bodyPr>
            <a:normAutofit/>
          </a:bodyPr>
          <a:lstStyle/>
          <a:p>
            <a:pPr algn="ctr"/>
            <a:r>
              <a:rPr lang="en-US" dirty="0"/>
              <a:t>Tema </a:t>
            </a:r>
            <a:r>
              <a:rPr lang="en-US" dirty="0" err="1"/>
              <a:t>elegido</a:t>
            </a:r>
            <a:endParaRPr lang="en-US" dirty="0"/>
          </a:p>
        </p:txBody>
      </p:sp>
      <p:sp>
        <p:nvSpPr>
          <p:cNvPr id="4" name="Text Placeholder 3">
            <a:extLst>
              <a:ext uri="{FF2B5EF4-FFF2-40B4-BE49-F238E27FC236}">
                <a16:creationId xmlns:a16="http://schemas.microsoft.com/office/drawing/2014/main" id="{C2DA752D-1BCA-4203-BBCD-4A6E3F70DA59}"/>
              </a:ext>
            </a:extLst>
          </p:cNvPr>
          <p:cNvSpPr>
            <a:spLocks noGrp="1"/>
          </p:cNvSpPr>
          <p:nvPr>
            <p:ph type="body" sz="quarter" idx="10"/>
          </p:nvPr>
        </p:nvSpPr>
        <p:spPr/>
        <p:txBody>
          <a:bodyPr/>
          <a:lstStyle/>
          <a:p>
            <a:r>
              <a:rPr lang="es-ES" dirty="0"/>
              <a:t>EVALUACIÓN DEL DESARROLLO DE CAPACIDADES EN LA EMPRESA I</a:t>
            </a:r>
            <a:endParaRPr lang="en-ID" dirty="0"/>
          </a:p>
        </p:txBody>
      </p:sp>
      <p:sp>
        <p:nvSpPr>
          <p:cNvPr id="3" name="CuadroTexto 2">
            <a:extLst>
              <a:ext uri="{FF2B5EF4-FFF2-40B4-BE49-F238E27FC236}">
                <a16:creationId xmlns:a16="http://schemas.microsoft.com/office/drawing/2014/main" id="{5FDE12F6-BA03-855E-D2DB-938A33A6733A}"/>
              </a:ext>
            </a:extLst>
          </p:cNvPr>
          <p:cNvSpPr txBox="1"/>
          <p:nvPr/>
        </p:nvSpPr>
        <p:spPr>
          <a:xfrm>
            <a:off x="384048" y="2655838"/>
            <a:ext cx="5001768" cy="2585323"/>
          </a:xfrm>
          <a:prstGeom prst="rect">
            <a:avLst/>
          </a:prstGeom>
          <a:noFill/>
        </p:spPr>
        <p:txBody>
          <a:bodyPr wrap="square" rtlCol="0">
            <a:spAutoFit/>
          </a:bodyPr>
          <a:lstStyle/>
          <a:p>
            <a:pPr marL="285750" indent="-285750">
              <a:buFont typeface="Arial" panose="020B0604020202020204" pitchFamily="34" charset="0"/>
              <a:buChar char="•"/>
            </a:pPr>
            <a:endParaRPr lang="es-ES" dirty="0">
              <a:solidFill>
                <a:schemeClr val="bg2"/>
              </a:solidFill>
            </a:endParaRPr>
          </a:p>
          <a:p>
            <a:pPr marL="285750" indent="-285750">
              <a:buFont typeface="Arial" panose="020B0604020202020204" pitchFamily="34" charset="0"/>
              <a:buChar char="•"/>
            </a:pPr>
            <a:r>
              <a:rPr lang="es-ES" dirty="0">
                <a:solidFill>
                  <a:schemeClr val="bg2"/>
                </a:solidFill>
              </a:rPr>
              <a:t>Automatización de pruebas en un entorno de producción</a:t>
            </a:r>
          </a:p>
          <a:p>
            <a:endParaRPr lang="es-ES" dirty="0">
              <a:solidFill>
                <a:schemeClr val="bg2"/>
              </a:solidFill>
            </a:endParaRPr>
          </a:p>
          <a:p>
            <a:pPr marL="285750" indent="-285750">
              <a:buFont typeface="Arial" panose="020B0604020202020204" pitchFamily="34" charset="0"/>
              <a:buChar char="•"/>
            </a:pPr>
            <a:r>
              <a:rPr lang="es-ES" dirty="0">
                <a:solidFill>
                  <a:schemeClr val="bg2"/>
                </a:solidFill>
              </a:rPr>
              <a:t>Automatización de pruebas en un entorno de integración</a:t>
            </a:r>
          </a:p>
          <a:p>
            <a:endParaRPr lang="es-ES" dirty="0">
              <a:solidFill>
                <a:schemeClr val="bg2"/>
              </a:solidFill>
            </a:endParaRPr>
          </a:p>
          <a:p>
            <a:pPr marL="285750" indent="-285750">
              <a:buFont typeface="Arial" panose="020B0604020202020204" pitchFamily="34" charset="0"/>
              <a:buChar char="•"/>
            </a:pPr>
            <a:r>
              <a:rPr lang="es-ES" dirty="0">
                <a:solidFill>
                  <a:schemeClr val="bg2"/>
                </a:solidFill>
              </a:rPr>
              <a:t>Desarrollo de un aplicativo multifuncional orientado a pruebas</a:t>
            </a:r>
          </a:p>
        </p:txBody>
      </p:sp>
      <p:sp>
        <p:nvSpPr>
          <p:cNvPr id="7" name="CuadroTexto 6">
            <a:extLst>
              <a:ext uri="{FF2B5EF4-FFF2-40B4-BE49-F238E27FC236}">
                <a16:creationId xmlns:a16="http://schemas.microsoft.com/office/drawing/2014/main" id="{212442D0-0E5C-8895-FEEF-69B7A6CFDB7C}"/>
              </a:ext>
            </a:extLst>
          </p:cNvPr>
          <p:cNvSpPr txBox="1"/>
          <p:nvPr/>
        </p:nvSpPr>
        <p:spPr>
          <a:xfrm>
            <a:off x="6286500" y="1932432"/>
            <a:ext cx="5934220" cy="830997"/>
          </a:xfrm>
          <a:prstGeom prst="rect">
            <a:avLst/>
          </a:prstGeom>
          <a:noFill/>
        </p:spPr>
        <p:txBody>
          <a:bodyPr wrap="square" rtlCol="0" anchor="ctr">
            <a:spAutoFit/>
          </a:bodyPr>
          <a:lstStyle/>
          <a:p>
            <a:pPr algn="ctr"/>
            <a:r>
              <a:rPr lang="es-ES" sz="2400" dirty="0">
                <a:solidFill>
                  <a:schemeClr val="bg2"/>
                </a:solidFill>
              </a:rPr>
              <a:t>Automatización de tests en base a requerimientos de negocio</a:t>
            </a:r>
          </a:p>
        </p:txBody>
      </p:sp>
      <p:sp>
        <p:nvSpPr>
          <p:cNvPr id="10" name="CuadroTexto 9">
            <a:extLst>
              <a:ext uri="{FF2B5EF4-FFF2-40B4-BE49-F238E27FC236}">
                <a16:creationId xmlns:a16="http://schemas.microsoft.com/office/drawing/2014/main" id="{5FDE12F6-BA03-855E-D2DB-938A33A6733A}"/>
              </a:ext>
            </a:extLst>
          </p:cNvPr>
          <p:cNvSpPr txBox="1"/>
          <p:nvPr/>
        </p:nvSpPr>
        <p:spPr>
          <a:xfrm>
            <a:off x="6656832" y="2836595"/>
            <a:ext cx="5001768" cy="2585323"/>
          </a:xfrm>
          <a:prstGeom prst="rect">
            <a:avLst/>
          </a:prstGeom>
          <a:noFill/>
        </p:spPr>
        <p:txBody>
          <a:bodyPr wrap="square" rtlCol="0">
            <a:spAutoFit/>
          </a:bodyPr>
          <a:lstStyle/>
          <a:p>
            <a:r>
              <a:rPr lang="es-ES" dirty="0">
                <a:solidFill>
                  <a:schemeClr val="bg2"/>
                </a:solidFill>
              </a:rPr>
              <a:t>Se ha decidido implementar un conjunto de tests sobre dos aplicativos web distintos, uno que se encuentra en una fase de producción (Aplicativos de la universidad) y otro aplicativo que se encuentra en una fase de desarrollo e integración (Aplicativo Python)</a:t>
            </a:r>
          </a:p>
          <a:p>
            <a:r>
              <a:rPr lang="es-ES" dirty="0">
                <a:solidFill>
                  <a:schemeClr val="bg2"/>
                </a:solidFill>
              </a:rPr>
              <a:t>Estos test deberán ser guiados por un test plan, que a su vez vendrá motivado por una toma de requerimientos en formato historias de usuario.</a:t>
            </a:r>
          </a:p>
        </p:txBody>
      </p:sp>
      <p:sp>
        <p:nvSpPr>
          <p:cNvPr id="11" name="CuadroTexto 10">
            <a:extLst>
              <a:ext uri="{FF2B5EF4-FFF2-40B4-BE49-F238E27FC236}">
                <a16:creationId xmlns:a16="http://schemas.microsoft.com/office/drawing/2014/main" id="{7A57E115-7454-F62C-CAA9-E204E3EC3104}"/>
              </a:ext>
            </a:extLst>
          </p:cNvPr>
          <p:cNvSpPr txBox="1"/>
          <p:nvPr/>
        </p:nvSpPr>
        <p:spPr>
          <a:xfrm>
            <a:off x="-343136" y="2117097"/>
            <a:ext cx="6096000" cy="461665"/>
          </a:xfrm>
          <a:prstGeom prst="rect">
            <a:avLst/>
          </a:prstGeom>
          <a:noFill/>
        </p:spPr>
        <p:txBody>
          <a:bodyPr wrap="square" rtlCol="0" anchor="ctr">
            <a:spAutoFit/>
          </a:bodyPr>
          <a:lstStyle/>
          <a:p>
            <a:pPr algn="ctr"/>
            <a:r>
              <a:rPr lang="es-ES" sz="2400" dirty="0">
                <a:solidFill>
                  <a:schemeClr val="bg2"/>
                </a:solidFill>
              </a:rPr>
              <a:t>Key </a:t>
            </a:r>
            <a:r>
              <a:rPr lang="es-ES" sz="2400" dirty="0" err="1">
                <a:solidFill>
                  <a:schemeClr val="bg2"/>
                </a:solidFill>
              </a:rPr>
              <a:t>points</a:t>
            </a:r>
            <a:endParaRPr lang="es-ES" sz="2400" dirty="0">
              <a:solidFill>
                <a:schemeClr val="bg2"/>
              </a:solidFill>
            </a:endParaRPr>
          </a:p>
        </p:txBody>
      </p:sp>
    </p:spTree>
    <p:extLst>
      <p:ext uri="{BB962C8B-B14F-4D97-AF65-F5344CB8AC3E}">
        <p14:creationId xmlns:p14="http://schemas.microsoft.com/office/powerpoint/2010/main" val="35266117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3">
            <a:extLst>
              <a:ext uri="{FF2B5EF4-FFF2-40B4-BE49-F238E27FC236}">
                <a16:creationId xmlns:a16="http://schemas.microsoft.com/office/drawing/2014/main" id="{B14D484F-C334-7C4B-8E00-D69BBF22FA32}"/>
              </a:ext>
            </a:extLst>
          </p:cNvPr>
          <p:cNvSpPr/>
          <p:nvPr/>
        </p:nvSpPr>
        <p:spPr>
          <a:xfrm rot="10800000">
            <a:off x="6336792" y="1733550"/>
            <a:ext cx="5846064" cy="4152900"/>
          </a:xfrm>
          <a:custGeom>
            <a:avLst/>
            <a:gdLst>
              <a:gd name="connsiteX0" fmla="*/ 0 w 6096000"/>
              <a:gd name="connsiteY0" fmla="*/ 0 h 4152900"/>
              <a:gd name="connsiteX1" fmla="*/ 5779757 w 6096000"/>
              <a:gd name="connsiteY1" fmla="*/ 0 h 4152900"/>
              <a:gd name="connsiteX2" fmla="*/ 6096000 w 6096000"/>
              <a:gd name="connsiteY2" fmla="*/ 316243 h 4152900"/>
              <a:gd name="connsiteX3" fmla="*/ 6096000 w 6096000"/>
              <a:gd name="connsiteY3" fmla="*/ 3836657 h 4152900"/>
              <a:gd name="connsiteX4" fmla="*/ 5779757 w 6096000"/>
              <a:gd name="connsiteY4" fmla="*/ 4152900 h 4152900"/>
              <a:gd name="connsiteX5" fmla="*/ 0 w 6096000"/>
              <a:gd name="connsiteY5" fmla="*/ 415290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4152900">
                <a:moveTo>
                  <a:pt x="0" y="0"/>
                </a:moveTo>
                <a:lnTo>
                  <a:pt x="5779757" y="0"/>
                </a:lnTo>
                <a:cubicBezTo>
                  <a:pt x="5954413" y="0"/>
                  <a:pt x="6096000" y="141587"/>
                  <a:pt x="6096000" y="316243"/>
                </a:cubicBezTo>
                <a:lnTo>
                  <a:pt x="6096000" y="3836657"/>
                </a:lnTo>
                <a:cubicBezTo>
                  <a:pt x="6096000" y="4011313"/>
                  <a:pt x="5954413" y="4152900"/>
                  <a:pt x="5779757" y="4152900"/>
                </a:cubicBezTo>
                <a:lnTo>
                  <a:pt x="0" y="4152900"/>
                </a:lnTo>
                <a:close/>
              </a:path>
            </a:pathLst>
          </a:custGeom>
          <a:gradFill flip="none" rotWithShape="1">
            <a:gsLst>
              <a:gs pos="0">
                <a:schemeClr val="tx1">
                  <a:lumMod val="75000"/>
                  <a:lumOff val="25000"/>
                </a:schemeClr>
              </a:gs>
              <a:gs pos="100000">
                <a:schemeClr val="tx1">
                  <a:lumMod val="95000"/>
                  <a:lumOff val="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285750" indent="-285750" algn="ctr">
              <a:buFont typeface="Arial" panose="020B0604020202020204" pitchFamily="34" charset="0"/>
              <a:buChar char="•"/>
            </a:pPr>
            <a:endParaRPr lang="en-US"/>
          </a:p>
        </p:txBody>
      </p:sp>
      <p:sp>
        <p:nvSpPr>
          <p:cNvPr id="8" name="Freeform 8">
            <a:extLst>
              <a:ext uri="{FF2B5EF4-FFF2-40B4-BE49-F238E27FC236}">
                <a16:creationId xmlns:a16="http://schemas.microsoft.com/office/drawing/2014/main" id="{29398179-0327-2C44-AE8F-0C8E76B31CB2}"/>
              </a:ext>
            </a:extLst>
          </p:cNvPr>
          <p:cNvSpPr/>
          <p:nvPr/>
        </p:nvSpPr>
        <p:spPr>
          <a:xfrm>
            <a:off x="6355080" y="1964944"/>
            <a:ext cx="5797061" cy="802432"/>
          </a:xfrm>
          <a:custGeom>
            <a:avLst/>
            <a:gdLst>
              <a:gd name="connsiteX0" fmla="*/ 133741 w 5797061"/>
              <a:gd name="connsiteY0" fmla="*/ 0 h 802432"/>
              <a:gd name="connsiteX1" fmla="*/ 368202 w 5797061"/>
              <a:gd name="connsiteY1" fmla="*/ 0 h 802432"/>
              <a:gd name="connsiteX2" fmla="*/ 5562600 w 5797061"/>
              <a:gd name="connsiteY2" fmla="*/ 0 h 802432"/>
              <a:gd name="connsiteX3" fmla="*/ 5797061 w 5797061"/>
              <a:gd name="connsiteY3" fmla="*/ 0 h 802432"/>
              <a:gd name="connsiteX4" fmla="*/ 5797061 w 5797061"/>
              <a:gd name="connsiteY4" fmla="*/ 802432 h 802432"/>
              <a:gd name="connsiteX5" fmla="*/ 5562600 w 5797061"/>
              <a:gd name="connsiteY5" fmla="*/ 802432 h 802432"/>
              <a:gd name="connsiteX6" fmla="*/ 368202 w 5797061"/>
              <a:gd name="connsiteY6" fmla="*/ 802432 h 802432"/>
              <a:gd name="connsiteX7" fmla="*/ 133741 w 5797061"/>
              <a:gd name="connsiteY7" fmla="*/ 802432 h 802432"/>
              <a:gd name="connsiteX8" fmla="*/ 0 w 5797061"/>
              <a:gd name="connsiteY8" fmla="*/ 668691 h 802432"/>
              <a:gd name="connsiteX9" fmla="*/ 0 w 5797061"/>
              <a:gd name="connsiteY9" fmla="*/ 133741 h 802432"/>
              <a:gd name="connsiteX10" fmla="*/ 133741 w 5797061"/>
              <a:gd name="connsiteY10" fmla="*/ 0 h 80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97061" h="802432">
                <a:moveTo>
                  <a:pt x="133741" y="0"/>
                </a:moveTo>
                <a:lnTo>
                  <a:pt x="368202" y="0"/>
                </a:lnTo>
                <a:lnTo>
                  <a:pt x="5562600" y="0"/>
                </a:lnTo>
                <a:lnTo>
                  <a:pt x="5797061" y="0"/>
                </a:lnTo>
                <a:lnTo>
                  <a:pt x="5797061" y="802432"/>
                </a:lnTo>
                <a:lnTo>
                  <a:pt x="5562600" y="802432"/>
                </a:lnTo>
                <a:lnTo>
                  <a:pt x="368202" y="802432"/>
                </a:lnTo>
                <a:lnTo>
                  <a:pt x="133741" y="802432"/>
                </a:lnTo>
                <a:cubicBezTo>
                  <a:pt x="59878" y="802432"/>
                  <a:pt x="0" y="742554"/>
                  <a:pt x="0" y="668691"/>
                </a:cubicBezTo>
                <a:lnTo>
                  <a:pt x="0" y="133741"/>
                </a:lnTo>
                <a:cubicBezTo>
                  <a:pt x="0" y="59878"/>
                  <a:pt x="59878" y="0"/>
                  <a:pt x="133741" y="0"/>
                </a:cubicBezTo>
                <a:close/>
              </a:path>
            </a:pathLst>
          </a:cu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53FF997-22A6-8246-A5D5-F700E5CB5836}"/>
              </a:ext>
            </a:extLst>
          </p:cNvPr>
          <p:cNvSpPr>
            <a:spLocks noGrp="1"/>
          </p:cNvSpPr>
          <p:nvPr>
            <p:ph type="title"/>
          </p:nvPr>
        </p:nvSpPr>
        <p:spPr/>
        <p:txBody>
          <a:bodyPr>
            <a:normAutofit/>
          </a:bodyPr>
          <a:lstStyle/>
          <a:p>
            <a:pPr algn="ctr"/>
            <a:r>
              <a:rPr lang="en-US" dirty="0" err="1"/>
              <a:t>Razones</a:t>
            </a:r>
            <a:r>
              <a:rPr lang="en-US" dirty="0"/>
              <a:t> para la </a:t>
            </a:r>
            <a:r>
              <a:rPr lang="en-US" dirty="0" err="1"/>
              <a:t>elección</a:t>
            </a:r>
            <a:endParaRPr lang="en-US" dirty="0"/>
          </a:p>
        </p:txBody>
      </p:sp>
      <p:sp>
        <p:nvSpPr>
          <p:cNvPr id="4" name="Text Placeholder 3">
            <a:extLst>
              <a:ext uri="{FF2B5EF4-FFF2-40B4-BE49-F238E27FC236}">
                <a16:creationId xmlns:a16="http://schemas.microsoft.com/office/drawing/2014/main" id="{C2DA752D-1BCA-4203-BBCD-4A6E3F70DA59}"/>
              </a:ext>
            </a:extLst>
          </p:cNvPr>
          <p:cNvSpPr>
            <a:spLocks noGrp="1"/>
          </p:cNvSpPr>
          <p:nvPr>
            <p:ph type="body" sz="quarter" idx="10"/>
          </p:nvPr>
        </p:nvSpPr>
        <p:spPr/>
        <p:txBody>
          <a:bodyPr/>
          <a:lstStyle/>
          <a:p>
            <a:r>
              <a:rPr lang="es-ES" dirty="0"/>
              <a:t>EVALUACIÓN DEL DESARROLLO DE CAPACIDADES EN LA EMPRESA I</a:t>
            </a:r>
            <a:endParaRPr lang="en-ID" dirty="0"/>
          </a:p>
        </p:txBody>
      </p:sp>
      <p:sp>
        <p:nvSpPr>
          <p:cNvPr id="54" name="Freeform 53">
            <a:extLst>
              <a:ext uri="{FF2B5EF4-FFF2-40B4-BE49-F238E27FC236}">
                <a16:creationId xmlns:a16="http://schemas.microsoft.com/office/drawing/2014/main" id="{B14D484F-C334-7C4B-8E00-D69BBF22FA32}"/>
              </a:ext>
            </a:extLst>
          </p:cNvPr>
          <p:cNvSpPr/>
          <p:nvPr/>
        </p:nvSpPr>
        <p:spPr>
          <a:xfrm>
            <a:off x="0" y="1733550"/>
            <a:ext cx="6096000" cy="4152900"/>
          </a:xfrm>
          <a:custGeom>
            <a:avLst/>
            <a:gdLst>
              <a:gd name="connsiteX0" fmla="*/ 0 w 6096000"/>
              <a:gd name="connsiteY0" fmla="*/ 0 h 4152900"/>
              <a:gd name="connsiteX1" fmla="*/ 5779757 w 6096000"/>
              <a:gd name="connsiteY1" fmla="*/ 0 h 4152900"/>
              <a:gd name="connsiteX2" fmla="*/ 6096000 w 6096000"/>
              <a:gd name="connsiteY2" fmla="*/ 316243 h 4152900"/>
              <a:gd name="connsiteX3" fmla="*/ 6096000 w 6096000"/>
              <a:gd name="connsiteY3" fmla="*/ 3836657 h 4152900"/>
              <a:gd name="connsiteX4" fmla="*/ 5779757 w 6096000"/>
              <a:gd name="connsiteY4" fmla="*/ 4152900 h 4152900"/>
              <a:gd name="connsiteX5" fmla="*/ 0 w 6096000"/>
              <a:gd name="connsiteY5" fmla="*/ 415290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4152900">
                <a:moveTo>
                  <a:pt x="0" y="0"/>
                </a:moveTo>
                <a:lnTo>
                  <a:pt x="5779757" y="0"/>
                </a:lnTo>
                <a:cubicBezTo>
                  <a:pt x="5954413" y="0"/>
                  <a:pt x="6096000" y="141587"/>
                  <a:pt x="6096000" y="316243"/>
                </a:cubicBezTo>
                <a:lnTo>
                  <a:pt x="6096000" y="3836657"/>
                </a:lnTo>
                <a:cubicBezTo>
                  <a:pt x="6096000" y="4011313"/>
                  <a:pt x="5954413" y="4152900"/>
                  <a:pt x="5779757" y="4152900"/>
                </a:cubicBezTo>
                <a:lnTo>
                  <a:pt x="0" y="4152900"/>
                </a:lnTo>
                <a:close/>
              </a:path>
            </a:pathLst>
          </a:custGeom>
          <a:gradFill flip="none" rotWithShape="1">
            <a:gsLst>
              <a:gs pos="0">
                <a:schemeClr val="tx1">
                  <a:lumMod val="75000"/>
                  <a:lumOff val="25000"/>
                </a:schemeClr>
              </a:gs>
              <a:gs pos="100000">
                <a:schemeClr val="tx1">
                  <a:lumMod val="95000"/>
                  <a:lumOff val="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285750" indent="-285750" algn="ctr">
              <a:buFont typeface="Arial" panose="020B0604020202020204" pitchFamily="34" charset="0"/>
              <a:buChar char="•"/>
            </a:pPr>
            <a:endParaRPr lang="en-US"/>
          </a:p>
        </p:txBody>
      </p:sp>
      <p:sp>
        <p:nvSpPr>
          <p:cNvPr id="3" name="CuadroTexto 2">
            <a:extLst>
              <a:ext uri="{FF2B5EF4-FFF2-40B4-BE49-F238E27FC236}">
                <a16:creationId xmlns:a16="http://schemas.microsoft.com/office/drawing/2014/main" id="{5FDE12F6-BA03-855E-D2DB-938A33A6733A}"/>
              </a:ext>
            </a:extLst>
          </p:cNvPr>
          <p:cNvSpPr txBox="1"/>
          <p:nvPr/>
        </p:nvSpPr>
        <p:spPr>
          <a:xfrm>
            <a:off x="384048" y="2655838"/>
            <a:ext cx="5001768" cy="2585323"/>
          </a:xfrm>
          <a:prstGeom prst="rect">
            <a:avLst/>
          </a:prstGeom>
          <a:noFill/>
        </p:spPr>
        <p:txBody>
          <a:bodyPr wrap="square" rtlCol="0">
            <a:spAutoFit/>
          </a:bodyPr>
          <a:lstStyle/>
          <a:p>
            <a:endParaRPr lang="es-ES" dirty="0">
              <a:solidFill>
                <a:schemeClr val="bg2"/>
              </a:solidFill>
            </a:endParaRPr>
          </a:p>
          <a:p>
            <a:pPr marL="285750" indent="-285750">
              <a:buFont typeface="Arial" panose="020B0604020202020204" pitchFamily="34" charset="0"/>
              <a:buChar char="•"/>
            </a:pPr>
            <a:r>
              <a:rPr lang="es-ES" dirty="0">
                <a:solidFill>
                  <a:schemeClr val="bg2"/>
                </a:solidFill>
              </a:rPr>
              <a:t>Desarrollo web con una nueva tecnología (Python </a:t>
            </a:r>
            <a:r>
              <a:rPr lang="es-ES" dirty="0" err="1">
                <a:solidFill>
                  <a:schemeClr val="bg2"/>
                </a:solidFill>
              </a:rPr>
              <a:t>flask</a:t>
            </a:r>
            <a:r>
              <a:rPr lang="es-ES" dirty="0">
                <a:solidFill>
                  <a:schemeClr val="bg2"/>
                </a:solidFill>
              </a:rPr>
              <a:t>)</a:t>
            </a:r>
          </a:p>
          <a:p>
            <a:endParaRPr lang="es-ES" dirty="0">
              <a:solidFill>
                <a:schemeClr val="bg2"/>
              </a:solidFill>
            </a:endParaRPr>
          </a:p>
          <a:p>
            <a:pPr marL="285750" indent="-285750">
              <a:buFont typeface="Arial" panose="020B0604020202020204" pitchFamily="34" charset="0"/>
              <a:buChar char="•"/>
            </a:pPr>
            <a:r>
              <a:rPr lang="es-ES" dirty="0">
                <a:solidFill>
                  <a:schemeClr val="bg2"/>
                </a:solidFill>
              </a:rPr>
              <a:t>Toma de requisitos propia</a:t>
            </a:r>
          </a:p>
          <a:p>
            <a:endParaRPr lang="es-ES" dirty="0">
              <a:solidFill>
                <a:schemeClr val="bg2"/>
              </a:solidFill>
            </a:endParaRPr>
          </a:p>
          <a:p>
            <a:pPr marL="285750" indent="-285750">
              <a:buFont typeface="Arial" panose="020B0604020202020204" pitchFamily="34" charset="0"/>
              <a:buChar char="•"/>
            </a:pPr>
            <a:r>
              <a:rPr lang="es-ES" dirty="0">
                <a:solidFill>
                  <a:schemeClr val="bg2"/>
                </a:solidFill>
              </a:rPr>
              <a:t>Creación de instancias de aplicativos </a:t>
            </a:r>
            <a:r>
              <a:rPr lang="es-ES" dirty="0" err="1">
                <a:solidFill>
                  <a:schemeClr val="bg2"/>
                </a:solidFill>
              </a:rPr>
              <a:t>Atlassian</a:t>
            </a:r>
            <a:r>
              <a:rPr lang="es-ES" dirty="0">
                <a:solidFill>
                  <a:schemeClr val="bg2"/>
                </a:solidFill>
              </a:rPr>
              <a:t>©</a:t>
            </a:r>
          </a:p>
          <a:p>
            <a:endParaRPr lang="es-ES" dirty="0">
              <a:solidFill>
                <a:schemeClr val="bg2"/>
              </a:solidFill>
            </a:endParaRPr>
          </a:p>
          <a:p>
            <a:pPr marL="285750" indent="-285750">
              <a:buFont typeface="Arial" panose="020B0604020202020204" pitchFamily="34" charset="0"/>
              <a:buChar char="•"/>
            </a:pPr>
            <a:r>
              <a:rPr lang="es-ES" dirty="0">
                <a:solidFill>
                  <a:schemeClr val="bg2"/>
                </a:solidFill>
              </a:rPr>
              <a:t>Planificación propia del test plan </a:t>
            </a:r>
          </a:p>
        </p:txBody>
      </p:sp>
      <p:sp>
        <p:nvSpPr>
          <p:cNvPr id="7" name="CuadroTexto 6">
            <a:extLst>
              <a:ext uri="{FF2B5EF4-FFF2-40B4-BE49-F238E27FC236}">
                <a16:creationId xmlns:a16="http://schemas.microsoft.com/office/drawing/2014/main" id="{212442D0-0E5C-8895-FEEF-69B7A6CFDB7C}"/>
              </a:ext>
            </a:extLst>
          </p:cNvPr>
          <p:cNvSpPr txBox="1"/>
          <p:nvPr/>
        </p:nvSpPr>
        <p:spPr>
          <a:xfrm>
            <a:off x="6526004" y="2149610"/>
            <a:ext cx="5934220" cy="461665"/>
          </a:xfrm>
          <a:prstGeom prst="rect">
            <a:avLst/>
          </a:prstGeom>
          <a:noFill/>
        </p:spPr>
        <p:txBody>
          <a:bodyPr wrap="square" rtlCol="0" anchor="ctr">
            <a:spAutoFit/>
          </a:bodyPr>
          <a:lstStyle/>
          <a:p>
            <a:pPr algn="ctr"/>
            <a:r>
              <a:rPr lang="es-ES" sz="2400" dirty="0">
                <a:solidFill>
                  <a:schemeClr val="bg2"/>
                </a:solidFill>
              </a:rPr>
              <a:t>Razones para la elección</a:t>
            </a:r>
          </a:p>
        </p:txBody>
      </p:sp>
      <p:sp>
        <p:nvSpPr>
          <p:cNvPr id="10" name="CuadroTexto 9">
            <a:extLst>
              <a:ext uri="{FF2B5EF4-FFF2-40B4-BE49-F238E27FC236}">
                <a16:creationId xmlns:a16="http://schemas.microsoft.com/office/drawing/2014/main" id="{5FDE12F6-BA03-855E-D2DB-938A33A6733A}"/>
              </a:ext>
            </a:extLst>
          </p:cNvPr>
          <p:cNvSpPr txBox="1"/>
          <p:nvPr/>
        </p:nvSpPr>
        <p:spPr>
          <a:xfrm>
            <a:off x="6656832" y="2836595"/>
            <a:ext cx="5001768" cy="2862322"/>
          </a:xfrm>
          <a:prstGeom prst="rect">
            <a:avLst/>
          </a:prstGeom>
          <a:noFill/>
        </p:spPr>
        <p:txBody>
          <a:bodyPr wrap="square" rtlCol="0">
            <a:spAutoFit/>
          </a:bodyPr>
          <a:lstStyle/>
          <a:p>
            <a:r>
              <a:rPr lang="es-ES" dirty="0">
                <a:solidFill>
                  <a:schemeClr val="bg2"/>
                </a:solidFill>
              </a:rPr>
              <a:t>Se decidió optar por este tema, ya que unificaba los dos aspectos que más atraían al alumno dentro del despliegue de aplicativos web, tanto la parte del desarrollo de un aplicativo web multifuncional, en un lenguaje de programación y framework nunca antes usados en este contexto, que permitía a posteriori emplear técnicas </a:t>
            </a:r>
            <a:r>
              <a:rPr lang="es-ES" dirty="0" err="1">
                <a:solidFill>
                  <a:schemeClr val="bg2"/>
                </a:solidFill>
              </a:rPr>
              <a:t>dev-ops</a:t>
            </a:r>
            <a:r>
              <a:rPr lang="es-ES" dirty="0">
                <a:solidFill>
                  <a:schemeClr val="bg2"/>
                </a:solidFill>
              </a:rPr>
              <a:t>, como la </a:t>
            </a:r>
            <a:r>
              <a:rPr lang="es-ES" dirty="0" err="1">
                <a:solidFill>
                  <a:schemeClr val="bg2"/>
                </a:solidFill>
              </a:rPr>
              <a:t>contenedorización</a:t>
            </a:r>
            <a:r>
              <a:rPr lang="es-ES" dirty="0">
                <a:solidFill>
                  <a:schemeClr val="bg2"/>
                </a:solidFill>
              </a:rPr>
              <a:t> como la toma de requisitos de negocio y automatización de pruebas en base a estos requisitos.</a:t>
            </a:r>
          </a:p>
        </p:txBody>
      </p:sp>
      <p:sp>
        <p:nvSpPr>
          <p:cNvPr id="5" name="Freeform 8">
            <a:extLst>
              <a:ext uri="{FF2B5EF4-FFF2-40B4-BE49-F238E27FC236}">
                <a16:creationId xmlns:a16="http://schemas.microsoft.com/office/drawing/2014/main" id="{3611297B-C518-4DE2-0B91-EC2030BB9BC2}"/>
              </a:ext>
            </a:extLst>
          </p:cNvPr>
          <p:cNvSpPr/>
          <p:nvPr/>
        </p:nvSpPr>
        <p:spPr>
          <a:xfrm>
            <a:off x="7737" y="1964944"/>
            <a:ext cx="6080525" cy="802432"/>
          </a:xfrm>
          <a:custGeom>
            <a:avLst/>
            <a:gdLst>
              <a:gd name="connsiteX0" fmla="*/ 133741 w 5797061"/>
              <a:gd name="connsiteY0" fmla="*/ 0 h 802432"/>
              <a:gd name="connsiteX1" fmla="*/ 368202 w 5797061"/>
              <a:gd name="connsiteY1" fmla="*/ 0 h 802432"/>
              <a:gd name="connsiteX2" fmla="*/ 5562600 w 5797061"/>
              <a:gd name="connsiteY2" fmla="*/ 0 h 802432"/>
              <a:gd name="connsiteX3" fmla="*/ 5797061 w 5797061"/>
              <a:gd name="connsiteY3" fmla="*/ 0 h 802432"/>
              <a:gd name="connsiteX4" fmla="*/ 5797061 w 5797061"/>
              <a:gd name="connsiteY4" fmla="*/ 802432 h 802432"/>
              <a:gd name="connsiteX5" fmla="*/ 5562600 w 5797061"/>
              <a:gd name="connsiteY5" fmla="*/ 802432 h 802432"/>
              <a:gd name="connsiteX6" fmla="*/ 368202 w 5797061"/>
              <a:gd name="connsiteY6" fmla="*/ 802432 h 802432"/>
              <a:gd name="connsiteX7" fmla="*/ 133741 w 5797061"/>
              <a:gd name="connsiteY7" fmla="*/ 802432 h 802432"/>
              <a:gd name="connsiteX8" fmla="*/ 0 w 5797061"/>
              <a:gd name="connsiteY8" fmla="*/ 668691 h 802432"/>
              <a:gd name="connsiteX9" fmla="*/ 0 w 5797061"/>
              <a:gd name="connsiteY9" fmla="*/ 133741 h 802432"/>
              <a:gd name="connsiteX10" fmla="*/ 133741 w 5797061"/>
              <a:gd name="connsiteY10" fmla="*/ 0 h 802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97061" h="802432">
                <a:moveTo>
                  <a:pt x="133741" y="0"/>
                </a:moveTo>
                <a:lnTo>
                  <a:pt x="368202" y="0"/>
                </a:lnTo>
                <a:lnTo>
                  <a:pt x="5562600" y="0"/>
                </a:lnTo>
                <a:lnTo>
                  <a:pt x="5797061" y="0"/>
                </a:lnTo>
                <a:lnTo>
                  <a:pt x="5797061" y="802432"/>
                </a:lnTo>
                <a:lnTo>
                  <a:pt x="5562600" y="802432"/>
                </a:lnTo>
                <a:lnTo>
                  <a:pt x="368202" y="802432"/>
                </a:lnTo>
                <a:lnTo>
                  <a:pt x="133741" y="802432"/>
                </a:lnTo>
                <a:cubicBezTo>
                  <a:pt x="59878" y="802432"/>
                  <a:pt x="0" y="742554"/>
                  <a:pt x="0" y="668691"/>
                </a:cubicBezTo>
                <a:lnTo>
                  <a:pt x="0" y="133741"/>
                </a:lnTo>
                <a:cubicBezTo>
                  <a:pt x="0" y="59878"/>
                  <a:pt x="59878" y="0"/>
                  <a:pt x="133741" y="0"/>
                </a:cubicBezTo>
                <a:close/>
              </a:path>
            </a:pathLst>
          </a:cu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CuadroTexto 8">
            <a:extLst>
              <a:ext uri="{FF2B5EF4-FFF2-40B4-BE49-F238E27FC236}">
                <a16:creationId xmlns:a16="http://schemas.microsoft.com/office/drawing/2014/main" id="{9467C11F-6233-9CAB-8215-7D7AC06251A1}"/>
              </a:ext>
            </a:extLst>
          </p:cNvPr>
          <p:cNvSpPr txBox="1"/>
          <p:nvPr/>
        </p:nvSpPr>
        <p:spPr>
          <a:xfrm>
            <a:off x="39859" y="2135327"/>
            <a:ext cx="5934220" cy="461665"/>
          </a:xfrm>
          <a:prstGeom prst="rect">
            <a:avLst/>
          </a:prstGeom>
          <a:noFill/>
        </p:spPr>
        <p:txBody>
          <a:bodyPr wrap="square" rtlCol="0" anchor="ctr">
            <a:spAutoFit/>
          </a:bodyPr>
          <a:lstStyle/>
          <a:p>
            <a:pPr algn="ctr"/>
            <a:r>
              <a:rPr lang="es-ES" sz="2400" dirty="0">
                <a:solidFill>
                  <a:schemeClr val="bg2"/>
                </a:solidFill>
              </a:rPr>
              <a:t>Key </a:t>
            </a:r>
            <a:r>
              <a:rPr lang="es-ES" sz="2400" dirty="0" err="1">
                <a:solidFill>
                  <a:schemeClr val="bg2"/>
                </a:solidFill>
              </a:rPr>
              <a:t>points</a:t>
            </a:r>
            <a:endParaRPr lang="es-ES" sz="2400" dirty="0">
              <a:solidFill>
                <a:schemeClr val="bg2"/>
              </a:solidFill>
            </a:endParaRPr>
          </a:p>
        </p:txBody>
      </p:sp>
    </p:spTree>
    <p:extLst>
      <p:ext uri="{BB962C8B-B14F-4D97-AF65-F5344CB8AC3E}">
        <p14:creationId xmlns:p14="http://schemas.microsoft.com/office/powerpoint/2010/main" val="959816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8" name="Picture 147">
            <a:extLst>
              <a:ext uri="{FF2B5EF4-FFF2-40B4-BE49-F238E27FC236}">
                <a16:creationId xmlns:a16="http://schemas.microsoft.com/office/drawing/2014/main" id="{3C45F93E-5E88-DF4B-8FA0-4A9D67830AB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9648" r="18434"/>
          <a:stretch/>
        </p:blipFill>
        <p:spPr>
          <a:xfrm>
            <a:off x="0" y="1733550"/>
            <a:ext cx="3860114" cy="4152900"/>
          </a:xfrm>
          <a:custGeom>
            <a:avLst/>
            <a:gdLst>
              <a:gd name="connsiteX0" fmla="*/ 0 w 3860114"/>
              <a:gd name="connsiteY0" fmla="*/ 0 h 4152900"/>
              <a:gd name="connsiteX1" fmla="*/ 3529412 w 3860114"/>
              <a:gd name="connsiteY1" fmla="*/ 0 h 4152900"/>
              <a:gd name="connsiteX2" fmla="*/ 3860114 w 3860114"/>
              <a:gd name="connsiteY2" fmla="*/ 316243 h 4152900"/>
              <a:gd name="connsiteX3" fmla="*/ 3860114 w 3860114"/>
              <a:gd name="connsiteY3" fmla="*/ 3836657 h 4152900"/>
              <a:gd name="connsiteX4" fmla="*/ 3529412 w 3860114"/>
              <a:gd name="connsiteY4" fmla="*/ 4152900 h 4152900"/>
              <a:gd name="connsiteX5" fmla="*/ 0 w 3860114"/>
              <a:gd name="connsiteY5" fmla="*/ 415290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60114" h="4152900">
                <a:moveTo>
                  <a:pt x="0" y="0"/>
                </a:moveTo>
                <a:lnTo>
                  <a:pt x="3529412" y="0"/>
                </a:lnTo>
                <a:cubicBezTo>
                  <a:pt x="3712054" y="0"/>
                  <a:pt x="3860114" y="141587"/>
                  <a:pt x="3860114" y="316243"/>
                </a:cubicBezTo>
                <a:lnTo>
                  <a:pt x="3860114" y="3836657"/>
                </a:lnTo>
                <a:cubicBezTo>
                  <a:pt x="3860114" y="4011313"/>
                  <a:pt x="3712054" y="4152900"/>
                  <a:pt x="3529412" y="4152900"/>
                </a:cubicBezTo>
                <a:lnTo>
                  <a:pt x="0" y="4152900"/>
                </a:lnTo>
                <a:close/>
              </a:path>
            </a:pathLst>
          </a:custGeom>
        </p:spPr>
      </p:pic>
      <p:sp>
        <p:nvSpPr>
          <p:cNvPr id="144" name="Freeform 143">
            <a:extLst>
              <a:ext uri="{FF2B5EF4-FFF2-40B4-BE49-F238E27FC236}">
                <a16:creationId xmlns:a16="http://schemas.microsoft.com/office/drawing/2014/main" id="{AC7AAE83-A535-874B-8657-BFB366EEA425}"/>
              </a:ext>
            </a:extLst>
          </p:cNvPr>
          <p:cNvSpPr/>
          <p:nvPr/>
        </p:nvSpPr>
        <p:spPr>
          <a:xfrm>
            <a:off x="0" y="1733550"/>
            <a:ext cx="3860114" cy="4152900"/>
          </a:xfrm>
          <a:custGeom>
            <a:avLst/>
            <a:gdLst>
              <a:gd name="connsiteX0" fmla="*/ 0 w 3860114"/>
              <a:gd name="connsiteY0" fmla="*/ 0 h 4152900"/>
              <a:gd name="connsiteX1" fmla="*/ 3529412 w 3860114"/>
              <a:gd name="connsiteY1" fmla="*/ 0 h 4152900"/>
              <a:gd name="connsiteX2" fmla="*/ 3860114 w 3860114"/>
              <a:gd name="connsiteY2" fmla="*/ 316243 h 4152900"/>
              <a:gd name="connsiteX3" fmla="*/ 3860114 w 3860114"/>
              <a:gd name="connsiteY3" fmla="*/ 3836657 h 4152900"/>
              <a:gd name="connsiteX4" fmla="*/ 3529412 w 3860114"/>
              <a:gd name="connsiteY4" fmla="*/ 4152900 h 4152900"/>
              <a:gd name="connsiteX5" fmla="*/ 0 w 3860114"/>
              <a:gd name="connsiteY5" fmla="*/ 4152900 h 415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60114" h="4152900">
                <a:moveTo>
                  <a:pt x="0" y="0"/>
                </a:moveTo>
                <a:lnTo>
                  <a:pt x="3529412" y="0"/>
                </a:lnTo>
                <a:cubicBezTo>
                  <a:pt x="3712054" y="0"/>
                  <a:pt x="3860114" y="141587"/>
                  <a:pt x="3860114" y="316243"/>
                </a:cubicBezTo>
                <a:lnTo>
                  <a:pt x="3860114" y="3836657"/>
                </a:lnTo>
                <a:cubicBezTo>
                  <a:pt x="3860114" y="4011313"/>
                  <a:pt x="3712054" y="4152900"/>
                  <a:pt x="3529412" y="4152900"/>
                </a:cubicBezTo>
                <a:lnTo>
                  <a:pt x="0" y="4152900"/>
                </a:lnTo>
                <a:close/>
              </a:path>
            </a:pathLst>
          </a:custGeom>
          <a:gradFill flip="none" rotWithShape="1">
            <a:gsLst>
              <a:gs pos="0">
                <a:schemeClr val="tx1">
                  <a:lumMod val="75000"/>
                  <a:lumOff val="25000"/>
                  <a:alpha val="55000"/>
                </a:schemeClr>
              </a:gs>
              <a:gs pos="100000">
                <a:schemeClr val="tx1">
                  <a:lumMod val="95000"/>
                  <a:lumOff val="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713F198-C41A-5443-9494-244844FDC684}"/>
              </a:ext>
            </a:extLst>
          </p:cNvPr>
          <p:cNvSpPr>
            <a:spLocks noGrp="1"/>
          </p:cNvSpPr>
          <p:nvPr>
            <p:ph type="title"/>
          </p:nvPr>
        </p:nvSpPr>
        <p:spPr/>
        <p:txBody>
          <a:bodyPr>
            <a:normAutofit fontScale="90000"/>
          </a:bodyPr>
          <a:lstStyle/>
          <a:p>
            <a:pPr algn="ctr"/>
            <a:r>
              <a:rPr lang="en-US" dirty="0" err="1"/>
              <a:t>Bloques</a:t>
            </a:r>
            <a:r>
              <a:rPr lang="en-US" dirty="0"/>
              <a:t>/</a:t>
            </a:r>
            <a:r>
              <a:rPr lang="en-US" dirty="0" err="1"/>
              <a:t>Planificación</a:t>
            </a:r>
            <a:r>
              <a:rPr lang="en-US" dirty="0"/>
              <a:t> </a:t>
            </a:r>
            <a:r>
              <a:rPr lang="en-US" dirty="0" err="1"/>
              <a:t>Aplicativos</a:t>
            </a:r>
            <a:r>
              <a:rPr lang="en-US" dirty="0"/>
              <a:t> a </a:t>
            </a:r>
            <a:r>
              <a:rPr lang="en-US" dirty="0" err="1"/>
              <a:t>probar</a:t>
            </a:r>
            <a:endParaRPr lang="en-US" dirty="0"/>
          </a:p>
        </p:txBody>
      </p:sp>
      <p:sp>
        <p:nvSpPr>
          <p:cNvPr id="3" name="Text Placeholder 2">
            <a:extLst>
              <a:ext uri="{FF2B5EF4-FFF2-40B4-BE49-F238E27FC236}">
                <a16:creationId xmlns:a16="http://schemas.microsoft.com/office/drawing/2014/main" id="{9C2B5DF9-5EAB-4007-91D2-75AB7F86790A}"/>
              </a:ext>
            </a:extLst>
          </p:cNvPr>
          <p:cNvSpPr>
            <a:spLocks noGrp="1"/>
          </p:cNvSpPr>
          <p:nvPr>
            <p:ph type="body" sz="quarter" idx="10"/>
          </p:nvPr>
        </p:nvSpPr>
        <p:spPr/>
        <p:txBody>
          <a:bodyPr/>
          <a:lstStyle/>
          <a:p>
            <a:r>
              <a:rPr lang="es-ES" dirty="0"/>
              <a:t>EVALUACIÓN DEL DESARROLLO DE CAPACIDADES EN LA EMPRESA I</a:t>
            </a:r>
            <a:endParaRPr lang="en-ID" dirty="0"/>
          </a:p>
          <a:p>
            <a:endParaRPr lang="en-ID" dirty="0"/>
          </a:p>
        </p:txBody>
      </p:sp>
      <p:grpSp>
        <p:nvGrpSpPr>
          <p:cNvPr id="100" name="Group 99">
            <a:extLst>
              <a:ext uri="{FF2B5EF4-FFF2-40B4-BE49-F238E27FC236}">
                <a16:creationId xmlns:a16="http://schemas.microsoft.com/office/drawing/2014/main" id="{23BA1545-6540-7141-9892-84A7DD01E3DE}"/>
              </a:ext>
            </a:extLst>
          </p:cNvPr>
          <p:cNvGrpSpPr/>
          <p:nvPr/>
        </p:nvGrpSpPr>
        <p:grpSpPr>
          <a:xfrm>
            <a:off x="4250123" y="2661333"/>
            <a:ext cx="3452982" cy="963621"/>
            <a:chOff x="4202633" y="1877895"/>
            <a:chExt cx="3452982" cy="889000"/>
          </a:xfrm>
        </p:grpSpPr>
        <p:sp>
          <p:nvSpPr>
            <p:cNvPr id="29" name="Rounded Rectangle 28">
              <a:extLst>
                <a:ext uri="{FF2B5EF4-FFF2-40B4-BE49-F238E27FC236}">
                  <a16:creationId xmlns:a16="http://schemas.microsoft.com/office/drawing/2014/main" id="{C2C36747-EA9B-C140-A5AB-8484FD59BA13}"/>
                </a:ext>
              </a:extLst>
            </p:cNvPr>
            <p:cNvSpPr/>
            <p:nvPr/>
          </p:nvSpPr>
          <p:spPr>
            <a:xfrm>
              <a:off x="4383422" y="1877895"/>
              <a:ext cx="3272193" cy="889000"/>
            </a:xfrm>
            <a:prstGeom prst="roundRect">
              <a:avLst>
                <a:gd name="adj" fmla="val 18519"/>
              </a:avLst>
            </a:pr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562A84F9-18D2-D549-B0A2-21B83459B011}"/>
                </a:ext>
              </a:extLst>
            </p:cNvPr>
            <p:cNvGrpSpPr/>
            <p:nvPr/>
          </p:nvGrpSpPr>
          <p:grpSpPr>
            <a:xfrm>
              <a:off x="4202633" y="2141606"/>
              <a:ext cx="361578" cy="361578"/>
              <a:chOff x="533400" y="3133272"/>
              <a:chExt cx="361950" cy="361950"/>
            </a:xfrm>
          </p:grpSpPr>
          <p:sp>
            <p:nvSpPr>
              <p:cNvPr id="5" name="Oval 4">
                <a:extLst>
                  <a:ext uri="{FF2B5EF4-FFF2-40B4-BE49-F238E27FC236}">
                    <a16:creationId xmlns:a16="http://schemas.microsoft.com/office/drawing/2014/main" id="{B16659AD-1AFA-F146-9023-6A2357E42348}"/>
                  </a:ext>
                </a:extLst>
              </p:cNvPr>
              <p:cNvSpPr/>
              <p:nvPr/>
            </p:nvSpPr>
            <p:spPr>
              <a:xfrm>
                <a:off x="533400" y="3133272"/>
                <a:ext cx="361950" cy="361950"/>
              </a:xfrm>
              <a:prstGeom prst="ellipse">
                <a:avLst/>
              </a:prstGeom>
              <a:solidFill>
                <a:schemeClr val="bg1"/>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26">
                <a:extLst>
                  <a:ext uri="{FF2B5EF4-FFF2-40B4-BE49-F238E27FC236}">
                    <a16:creationId xmlns:a16="http://schemas.microsoft.com/office/drawing/2014/main" id="{FEB1C763-1D9C-684F-BCF6-FD1449C21C53}"/>
                  </a:ext>
                </a:extLst>
              </p:cNvPr>
              <p:cNvSpPr>
                <a:spLocks/>
              </p:cNvSpPr>
              <p:nvPr/>
            </p:nvSpPr>
            <p:spPr bwMode="auto">
              <a:xfrm>
                <a:off x="643079" y="3232561"/>
                <a:ext cx="142593" cy="163373"/>
              </a:xfrm>
              <a:custGeom>
                <a:avLst/>
                <a:gdLst>
                  <a:gd name="T0" fmla="*/ 83 w 84"/>
                  <a:gd name="T1" fmla="*/ 47 h 96"/>
                  <a:gd name="T2" fmla="*/ 38 w 84"/>
                  <a:gd name="T3" fmla="*/ 1 h 96"/>
                  <a:gd name="T4" fmla="*/ 37 w 84"/>
                  <a:gd name="T5" fmla="*/ 0 h 96"/>
                  <a:gd name="T6" fmla="*/ 2 w 84"/>
                  <a:gd name="T7" fmla="*/ 0 h 96"/>
                  <a:gd name="T8" fmla="*/ 0 w 84"/>
                  <a:gd name="T9" fmla="*/ 1 h 96"/>
                  <a:gd name="T10" fmla="*/ 1 w 84"/>
                  <a:gd name="T11" fmla="*/ 3 h 96"/>
                  <a:gd name="T12" fmla="*/ 45 w 84"/>
                  <a:gd name="T13" fmla="*/ 48 h 96"/>
                  <a:gd name="T14" fmla="*/ 1 w 84"/>
                  <a:gd name="T15" fmla="*/ 93 h 96"/>
                  <a:gd name="T16" fmla="*/ 0 w 84"/>
                  <a:gd name="T17" fmla="*/ 95 h 96"/>
                  <a:gd name="T18" fmla="*/ 2 w 84"/>
                  <a:gd name="T19" fmla="*/ 96 h 96"/>
                  <a:gd name="T20" fmla="*/ 37 w 84"/>
                  <a:gd name="T21" fmla="*/ 96 h 96"/>
                  <a:gd name="T22" fmla="*/ 38 w 84"/>
                  <a:gd name="T23" fmla="*/ 95 h 96"/>
                  <a:gd name="T24" fmla="*/ 83 w 84"/>
                  <a:gd name="T25" fmla="*/ 49 h 96"/>
                  <a:gd name="T26" fmla="*/ 83 w 84"/>
                  <a:gd name="T27" fmla="*/ 4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96">
                    <a:moveTo>
                      <a:pt x="83" y="47"/>
                    </a:moveTo>
                    <a:cubicBezTo>
                      <a:pt x="38" y="1"/>
                      <a:pt x="38" y="1"/>
                      <a:pt x="38" y="1"/>
                    </a:cubicBezTo>
                    <a:cubicBezTo>
                      <a:pt x="38" y="0"/>
                      <a:pt x="37" y="0"/>
                      <a:pt x="37" y="0"/>
                    </a:cubicBezTo>
                    <a:cubicBezTo>
                      <a:pt x="2" y="0"/>
                      <a:pt x="2" y="0"/>
                      <a:pt x="2" y="0"/>
                    </a:cubicBezTo>
                    <a:cubicBezTo>
                      <a:pt x="1" y="0"/>
                      <a:pt x="1" y="0"/>
                      <a:pt x="0" y="1"/>
                    </a:cubicBezTo>
                    <a:cubicBezTo>
                      <a:pt x="0" y="2"/>
                      <a:pt x="0" y="3"/>
                      <a:pt x="1" y="3"/>
                    </a:cubicBezTo>
                    <a:cubicBezTo>
                      <a:pt x="45" y="48"/>
                      <a:pt x="45" y="48"/>
                      <a:pt x="45" y="48"/>
                    </a:cubicBezTo>
                    <a:cubicBezTo>
                      <a:pt x="1" y="93"/>
                      <a:pt x="1" y="93"/>
                      <a:pt x="1" y="93"/>
                    </a:cubicBezTo>
                    <a:cubicBezTo>
                      <a:pt x="0" y="93"/>
                      <a:pt x="0" y="94"/>
                      <a:pt x="0" y="95"/>
                    </a:cubicBezTo>
                    <a:cubicBezTo>
                      <a:pt x="1" y="96"/>
                      <a:pt x="1" y="96"/>
                      <a:pt x="2" y="96"/>
                    </a:cubicBezTo>
                    <a:cubicBezTo>
                      <a:pt x="37" y="96"/>
                      <a:pt x="37" y="96"/>
                      <a:pt x="37" y="96"/>
                    </a:cubicBezTo>
                    <a:cubicBezTo>
                      <a:pt x="37" y="96"/>
                      <a:pt x="38" y="96"/>
                      <a:pt x="38" y="95"/>
                    </a:cubicBezTo>
                    <a:cubicBezTo>
                      <a:pt x="83" y="49"/>
                      <a:pt x="83" y="49"/>
                      <a:pt x="83" y="49"/>
                    </a:cubicBezTo>
                    <a:cubicBezTo>
                      <a:pt x="84" y="49"/>
                      <a:pt x="84" y="47"/>
                      <a:pt x="83" y="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7" name="Rectangle 6">
              <a:extLst>
                <a:ext uri="{FF2B5EF4-FFF2-40B4-BE49-F238E27FC236}">
                  <a16:creationId xmlns:a16="http://schemas.microsoft.com/office/drawing/2014/main" id="{230B93C6-97B9-5947-AA79-76D707C6577E}"/>
                </a:ext>
              </a:extLst>
            </p:cNvPr>
            <p:cNvSpPr/>
            <p:nvPr/>
          </p:nvSpPr>
          <p:spPr>
            <a:xfrm>
              <a:off x="4899831" y="2214673"/>
              <a:ext cx="2464235" cy="215444"/>
            </a:xfrm>
            <a:prstGeom prst="rect">
              <a:avLst/>
            </a:prstGeom>
          </p:spPr>
          <p:txBody>
            <a:bodyPr wrap="square" lIns="0" tIns="0" rIns="0" bIns="0" anchor="ctr">
              <a:spAutoFit/>
            </a:bodyPr>
            <a:lstStyle/>
            <a:p>
              <a:endParaRPr lang="en-US" sz="1400" dirty="0">
                <a:solidFill>
                  <a:schemeClr val="bg1"/>
                </a:solidFill>
                <a:latin typeface="Segoe UI Light" panose="020B0502040204020203" pitchFamily="34" charset="0"/>
                <a:cs typeface="Segoe UI" panose="020B0502040204020203" pitchFamily="34" charset="0"/>
              </a:endParaRPr>
            </a:p>
          </p:txBody>
        </p:sp>
      </p:grpSp>
      <p:grpSp>
        <p:nvGrpSpPr>
          <p:cNvPr id="101" name="Group 100">
            <a:extLst>
              <a:ext uri="{FF2B5EF4-FFF2-40B4-BE49-F238E27FC236}">
                <a16:creationId xmlns:a16="http://schemas.microsoft.com/office/drawing/2014/main" id="{15195824-7F6D-1442-B2D0-821877DCA3CE}"/>
              </a:ext>
            </a:extLst>
          </p:cNvPr>
          <p:cNvGrpSpPr/>
          <p:nvPr/>
        </p:nvGrpSpPr>
        <p:grpSpPr>
          <a:xfrm>
            <a:off x="4369509" y="4212373"/>
            <a:ext cx="3452982" cy="963620"/>
            <a:chOff x="4202633" y="1877895"/>
            <a:chExt cx="3452982" cy="889000"/>
          </a:xfrm>
        </p:grpSpPr>
        <p:sp>
          <p:nvSpPr>
            <p:cNvPr id="102" name="Rounded Rectangle 101">
              <a:extLst>
                <a:ext uri="{FF2B5EF4-FFF2-40B4-BE49-F238E27FC236}">
                  <a16:creationId xmlns:a16="http://schemas.microsoft.com/office/drawing/2014/main" id="{4A2BACF9-62BD-7444-97C7-9261861E98C0}"/>
                </a:ext>
              </a:extLst>
            </p:cNvPr>
            <p:cNvSpPr/>
            <p:nvPr/>
          </p:nvSpPr>
          <p:spPr>
            <a:xfrm>
              <a:off x="4383422" y="1877895"/>
              <a:ext cx="3272193" cy="889000"/>
            </a:xfrm>
            <a:prstGeom prst="roundRect">
              <a:avLst>
                <a:gd name="adj" fmla="val 18519"/>
              </a:avLst>
            </a:pr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3" name="Group 102">
              <a:extLst>
                <a:ext uri="{FF2B5EF4-FFF2-40B4-BE49-F238E27FC236}">
                  <a16:creationId xmlns:a16="http://schemas.microsoft.com/office/drawing/2014/main" id="{07870473-D443-DE4F-BE74-9346E734E6B5}"/>
                </a:ext>
              </a:extLst>
            </p:cNvPr>
            <p:cNvGrpSpPr/>
            <p:nvPr/>
          </p:nvGrpSpPr>
          <p:grpSpPr>
            <a:xfrm>
              <a:off x="4202633" y="2141606"/>
              <a:ext cx="361578" cy="361578"/>
              <a:chOff x="533400" y="3133272"/>
              <a:chExt cx="361950" cy="361950"/>
            </a:xfrm>
          </p:grpSpPr>
          <p:sp>
            <p:nvSpPr>
              <p:cNvPr id="105" name="Oval 104">
                <a:extLst>
                  <a:ext uri="{FF2B5EF4-FFF2-40B4-BE49-F238E27FC236}">
                    <a16:creationId xmlns:a16="http://schemas.microsoft.com/office/drawing/2014/main" id="{6F95BFDF-7845-E842-B6DF-250A8E0F13F2}"/>
                  </a:ext>
                </a:extLst>
              </p:cNvPr>
              <p:cNvSpPr/>
              <p:nvPr/>
            </p:nvSpPr>
            <p:spPr>
              <a:xfrm>
                <a:off x="533400" y="3133272"/>
                <a:ext cx="361950" cy="361950"/>
              </a:xfrm>
              <a:prstGeom prst="ellipse">
                <a:avLst/>
              </a:prstGeom>
              <a:solidFill>
                <a:schemeClr val="bg1"/>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6" name="Freeform 26">
                <a:extLst>
                  <a:ext uri="{FF2B5EF4-FFF2-40B4-BE49-F238E27FC236}">
                    <a16:creationId xmlns:a16="http://schemas.microsoft.com/office/drawing/2014/main" id="{7047908A-5E8C-CB46-AB5E-89247B289A4D}"/>
                  </a:ext>
                </a:extLst>
              </p:cNvPr>
              <p:cNvSpPr>
                <a:spLocks/>
              </p:cNvSpPr>
              <p:nvPr/>
            </p:nvSpPr>
            <p:spPr bwMode="auto">
              <a:xfrm>
                <a:off x="643079" y="3232561"/>
                <a:ext cx="142593" cy="163373"/>
              </a:xfrm>
              <a:custGeom>
                <a:avLst/>
                <a:gdLst>
                  <a:gd name="T0" fmla="*/ 83 w 84"/>
                  <a:gd name="T1" fmla="*/ 47 h 96"/>
                  <a:gd name="T2" fmla="*/ 38 w 84"/>
                  <a:gd name="T3" fmla="*/ 1 h 96"/>
                  <a:gd name="T4" fmla="*/ 37 w 84"/>
                  <a:gd name="T5" fmla="*/ 0 h 96"/>
                  <a:gd name="T6" fmla="*/ 2 w 84"/>
                  <a:gd name="T7" fmla="*/ 0 h 96"/>
                  <a:gd name="T8" fmla="*/ 0 w 84"/>
                  <a:gd name="T9" fmla="*/ 1 h 96"/>
                  <a:gd name="T10" fmla="*/ 1 w 84"/>
                  <a:gd name="T11" fmla="*/ 3 h 96"/>
                  <a:gd name="T12" fmla="*/ 45 w 84"/>
                  <a:gd name="T13" fmla="*/ 48 h 96"/>
                  <a:gd name="T14" fmla="*/ 1 w 84"/>
                  <a:gd name="T15" fmla="*/ 93 h 96"/>
                  <a:gd name="T16" fmla="*/ 0 w 84"/>
                  <a:gd name="T17" fmla="*/ 95 h 96"/>
                  <a:gd name="T18" fmla="*/ 2 w 84"/>
                  <a:gd name="T19" fmla="*/ 96 h 96"/>
                  <a:gd name="T20" fmla="*/ 37 w 84"/>
                  <a:gd name="T21" fmla="*/ 96 h 96"/>
                  <a:gd name="T22" fmla="*/ 38 w 84"/>
                  <a:gd name="T23" fmla="*/ 95 h 96"/>
                  <a:gd name="T24" fmla="*/ 83 w 84"/>
                  <a:gd name="T25" fmla="*/ 49 h 96"/>
                  <a:gd name="T26" fmla="*/ 83 w 84"/>
                  <a:gd name="T27" fmla="*/ 4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96">
                    <a:moveTo>
                      <a:pt x="83" y="47"/>
                    </a:moveTo>
                    <a:cubicBezTo>
                      <a:pt x="38" y="1"/>
                      <a:pt x="38" y="1"/>
                      <a:pt x="38" y="1"/>
                    </a:cubicBezTo>
                    <a:cubicBezTo>
                      <a:pt x="38" y="0"/>
                      <a:pt x="37" y="0"/>
                      <a:pt x="37" y="0"/>
                    </a:cubicBezTo>
                    <a:cubicBezTo>
                      <a:pt x="2" y="0"/>
                      <a:pt x="2" y="0"/>
                      <a:pt x="2" y="0"/>
                    </a:cubicBezTo>
                    <a:cubicBezTo>
                      <a:pt x="1" y="0"/>
                      <a:pt x="1" y="0"/>
                      <a:pt x="0" y="1"/>
                    </a:cubicBezTo>
                    <a:cubicBezTo>
                      <a:pt x="0" y="2"/>
                      <a:pt x="0" y="3"/>
                      <a:pt x="1" y="3"/>
                    </a:cubicBezTo>
                    <a:cubicBezTo>
                      <a:pt x="45" y="48"/>
                      <a:pt x="45" y="48"/>
                      <a:pt x="45" y="48"/>
                    </a:cubicBezTo>
                    <a:cubicBezTo>
                      <a:pt x="1" y="93"/>
                      <a:pt x="1" y="93"/>
                      <a:pt x="1" y="93"/>
                    </a:cubicBezTo>
                    <a:cubicBezTo>
                      <a:pt x="0" y="93"/>
                      <a:pt x="0" y="94"/>
                      <a:pt x="0" y="95"/>
                    </a:cubicBezTo>
                    <a:cubicBezTo>
                      <a:pt x="1" y="96"/>
                      <a:pt x="1" y="96"/>
                      <a:pt x="2" y="96"/>
                    </a:cubicBezTo>
                    <a:cubicBezTo>
                      <a:pt x="37" y="96"/>
                      <a:pt x="37" y="96"/>
                      <a:pt x="37" y="96"/>
                    </a:cubicBezTo>
                    <a:cubicBezTo>
                      <a:pt x="37" y="96"/>
                      <a:pt x="38" y="96"/>
                      <a:pt x="38" y="95"/>
                    </a:cubicBezTo>
                    <a:cubicBezTo>
                      <a:pt x="83" y="49"/>
                      <a:pt x="83" y="49"/>
                      <a:pt x="83" y="49"/>
                    </a:cubicBezTo>
                    <a:cubicBezTo>
                      <a:pt x="84" y="49"/>
                      <a:pt x="84" y="47"/>
                      <a:pt x="83" y="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04" name="Rectangle 103">
              <a:extLst>
                <a:ext uri="{FF2B5EF4-FFF2-40B4-BE49-F238E27FC236}">
                  <a16:creationId xmlns:a16="http://schemas.microsoft.com/office/drawing/2014/main" id="{DE61BB42-5327-184E-BAB6-801FD72966D7}"/>
                </a:ext>
              </a:extLst>
            </p:cNvPr>
            <p:cNvSpPr/>
            <p:nvPr/>
          </p:nvSpPr>
          <p:spPr>
            <a:xfrm>
              <a:off x="4899831" y="2214673"/>
              <a:ext cx="2464235" cy="215444"/>
            </a:xfrm>
            <a:prstGeom prst="rect">
              <a:avLst/>
            </a:prstGeom>
          </p:spPr>
          <p:txBody>
            <a:bodyPr wrap="square" lIns="0" tIns="0" rIns="0" bIns="0" anchor="ctr">
              <a:spAutoFit/>
            </a:bodyPr>
            <a:lstStyle/>
            <a:p>
              <a:endParaRPr lang="en-US" sz="1400" dirty="0">
                <a:solidFill>
                  <a:schemeClr val="bg1"/>
                </a:solidFill>
                <a:latin typeface="Segoe UI Light" panose="020B0502040204020203" pitchFamily="34" charset="0"/>
                <a:cs typeface="Segoe UI" panose="020B0502040204020203" pitchFamily="34" charset="0"/>
              </a:endParaRPr>
            </a:p>
          </p:txBody>
        </p:sp>
      </p:grpSp>
      <p:grpSp>
        <p:nvGrpSpPr>
          <p:cNvPr id="119" name="Group 118">
            <a:extLst>
              <a:ext uri="{FF2B5EF4-FFF2-40B4-BE49-F238E27FC236}">
                <a16:creationId xmlns:a16="http://schemas.microsoft.com/office/drawing/2014/main" id="{29272D31-448D-1C4B-B5F7-2BCC705F869D}"/>
              </a:ext>
            </a:extLst>
          </p:cNvPr>
          <p:cNvGrpSpPr/>
          <p:nvPr/>
        </p:nvGrpSpPr>
        <p:grpSpPr>
          <a:xfrm>
            <a:off x="8158619" y="2630234"/>
            <a:ext cx="3452982" cy="994720"/>
            <a:chOff x="4202633" y="1877895"/>
            <a:chExt cx="3452982" cy="889000"/>
          </a:xfrm>
        </p:grpSpPr>
        <p:sp>
          <p:nvSpPr>
            <p:cNvPr id="120" name="Rounded Rectangle 119">
              <a:extLst>
                <a:ext uri="{FF2B5EF4-FFF2-40B4-BE49-F238E27FC236}">
                  <a16:creationId xmlns:a16="http://schemas.microsoft.com/office/drawing/2014/main" id="{72677B58-8291-894B-9CD6-3D5B5D2DCB1A}"/>
                </a:ext>
              </a:extLst>
            </p:cNvPr>
            <p:cNvSpPr/>
            <p:nvPr/>
          </p:nvSpPr>
          <p:spPr>
            <a:xfrm>
              <a:off x="4383422" y="1877895"/>
              <a:ext cx="3272193" cy="889000"/>
            </a:xfrm>
            <a:prstGeom prst="roundRect">
              <a:avLst>
                <a:gd name="adj" fmla="val 18519"/>
              </a:avLst>
            </a:pr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1" name="Group 120">
              <a:extLst>
                <a:ext uri="{FF2B5EF4-FFF2-40B4-BE49-F238E27FC236}">
                  <a16:creationId xmlns:a16="http://schemas.microsoft.com/office/drawing/2014/main" id="{E1133F85-20C9-BF47-96B0-25AF97E887EB}"/>
                </a:ext>
              </a:extLst>
            </p:cNvPr>
            <p:cNvGrpSpPr/>
            <p:nvPr/>
          </p:nvGrpSpPr>
          <p:grpSpPr>
            <a:xfrm>
              <a:off x="4202633" y="2141606"/>
              <a:ext cx="361578" cy="361578"/>
              <a:chOff x="533400" y="3133272"/>
              <a:chExt cx="361950" cy="361950"/>
            </a:xfrm>
          </p:grpSpPr>
          <p:sp>
            <p:nvSpPr>
              <p:cNvPr id="123" name="Oval 122">
                <a:extLst>
                  <a:ext uri="{FF2B5EF4-FFF2-40B4-BE49-F238E27FC236}">
                    <a16:creationId xmlns:a16="http://schemas.microsoft.com/office/drawing/2014/main" id="{806B080B-4E25-DF4C-BD51-DB3CB29CE981}"/>
                  </a:ext>
                </a:extLst>
              </p:cNvPr>
              <p:cNvSpPr/>
              <p:nvPr/>
            </p:nvSpPr>
            <p:spPr>
              <a:xfrm>
                <a:off x="533400" y="3133272"/>
                <a:ext cx="361950" cy="361950"/>
              </a:xfrm>
              <a:prstGeom prst="ellipse">
                <a:avLst/>
              </a:prstGeom>
              <a:solidFill>
                <a:schemeClr val="bg1"/>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4" name="Freeform 26">
                <a:extLst>
                  <a:ext uri="{FF2B5EF4-FFF2-40B4-BE49-F238E27FC236}">
                    <a16:creationId xmlns:a16="http://schemas.microsoft.com/office/drawing/2014/main" id="{637780C1-18DE-674E-9B98-1714A9DA2738}"/>
                  </a:ext>
                </a:extLst>
              </p:cNvPr>
              <p:cNvSpPr>
                <a:spLocks/>
              </p:cNvSpPr>
              <p:nvPr/>
            </p:nvSpPr>
            <p:spPr bwMode="auto">
              <a:xfrm>
                <a:off x="643079" y="3232561"/>
                <a:ext cx="142593" cy="163373"/>
              </a:xfrm>
              <a:custGeom>
                <a:avLst/>
                <a:gdLst>
                  <a:gd name="T0" fmla="*/ 83 w 84"/>
                  <a:gd name="T1" fmla="*/ 47 h 96"/>
                  <a:gd name="T2" fmla="*/ 38 w 84"/>
                  <a:gd name="T3" fmla="*/ 1 h 96"/>
                  <a:gd name="T4" fmla="*/ 37 w 84"/>
                  <a:gd name="T5" fmla="*/ 0 h 96"/>
                  <a:gd name="T6" fmla="*/ 2 w 84"/>
                  <a:gd name="T7" fmla="*/ 0 h 96"/>
                  <a:gd name="T8" fmla="*/ 0 w 84"/>
                  <a:gd name="T9" fmla="*/ 1 h 96"/>
                  <a:gd name="T10" fmla="*/ 1 w 84"/>
                  <a:gd name="T11" fmla="*/ 3 h 96"/>
                  <a:gd name="T12" fmla="*/ 45 w 84"/>
                  <a:gd name="T13" fmla="*/ 48 h 96"/>
                  <a:gd name="T14" fmla="*/ 1 w 84"/>
                  <a:gd name="T15" fmla="*/ 93 h 96"/>
                  <a:gd name="T16" fmla="*/ 0 w 84"/>
                  <a:gd name="T17" fmla="*/ 95 h 96"/>
                  <a:gd name="T18" fmla="*/ 2 w 84"/>
                  <a:gd name="T19" fmla="*/ 96 h 96"/>
                  <a:gd name="T20" fmla="*/ 37 w 84"/>
                  <a:gd name="T21" fmla="*/ 96 h 96"/>
                  <a:gd name="T22" fmla="*/ 38 w 84"/>
                  <a:gd name="T23" fmla="*/ 95 h 96"/>
                  <a:gd name="T24" fmla="*/ 83 w 84"/>
                  <a:gd name="T25" fmla="*/ 49 h 96"/>
                  <a:gd name="T26" fmla="*/ 83 w 84"/>
                  <a:gd name="T27" fmla="*/ 4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96">
                    <a:moveTo>
                      <a:pt x="83" y="47"/>
                    </a:moveTo>
                    <a:cubicBezTo>
                      <a:pt x="38" y="1"/>
                      <a:pt x="38" y="1"/>
                      <a:pt x="38" y="1"/>
                    </a:cubicBezTo>
                    <a:cubicBezTo>
                      <a:pt x="38" y="0"/>
                      <a:pt x="37" y="0"/>
                      <a:pt x="37" y="0"/>
                    </a:cubicBezTo>
                    <a:cubicBezTo>
                      <a:pt x="2" y="0"/>
                      <a:pt x="2" y="0"/>
                      <a:pt x="2" y="0"/>
                    </a:cubicBezTo>
                    <a:cubicBezTo>
                      <a:pt x="1" y="0"/>
                      <a:pt x="1" y="0"/>
                      <a:pt x="0" y="1"/>
                    </a:cubicBezTo>
                    <a:cubicBezTo>
                      <a:pt x="0" y="2"/>
                      <a:pt x="0" y="3"/>
                      <a:pt x="1" y="3"/>
                    </a:cubicBezTo>
                    <a:cubicBezTo>
                      <a:pt x="45" y="48"/>
                      <a:pt x="45" y="48"/>
                      <a:pt x="45" y="48"/>
                    </a:cubicBezTo>
                    <a:cubicBezTo>
                      <a:pt x="1" y="93"/>
                      <a:pt x="1" y="93"/>
                      <a:pt x="1" y="93"/>
                    </a:cubicBezTo>
                    <a:cubicBezTo>
                      <a:pt x="0" y="93"/>
                      <a:pt x="0" y="94"/>
                      <a:pt x="0" y="95"/>
                    </a:cubicBezTo>
                    <a:cubicBezTo>
                      <a:pt x="1" y="96"/>
                      <a:pt x="1" y="96"/>
                      <a:pt x="2" y="96"/>
                    </a:cubicBezTo>
                    <a:cubicBezTo>
                      <a:pt x="37" y="96"/>
                      <a:pt x="37" y="96"/>
                      <a:pt x="37" y="96"/>
                    </a:cubicBezTo>
                    <a:cubicBezTo>
                      <a:pt x="37" y="96"/>
                      <a:pt x="38" y="96"/>
                      <a:pt x="38" y="95"/>
                    </a:cubicBezTo>
                    <a:cubicBezTo>
                      <a:pt x="83" y="49"/>
                      <a:pt x="83" y="49"/>
                      <a:pt x="83" y="49"/>
                    </a:cubicBezTo>
                    <a:cubicBezTo>
                      <a:pt x="84" y="49"/>
                      <a:pt x="84" y="47"/>
                      <a:pt x="83" y="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22" name="Rectangle 121">
              <a:extLst>
                <a:ext uri="{FF2B5EF4-FFF2-40B4-BE49-F238E27FC236}">
                  <a16:creationId xmlns:a16="http://schemas.microsoft.com/office/drawing/2014/main" id="{1F62E19B-EAB8-FD45-AA04-8BCB959666A4}"/>
                </a:ext>
              </a:extLst>
            </p:cNvPr>
            <p:cNvSpPr/>
            <p:nvPr/>
          </p:nvSpPr>
          <p:spPr>
            <a:xfrm>
              <a:off x="4899831" y="2214673"/>
              <a:ext cx="2464235" cy="215444"/>
            </a:xfrm>
            <a:prstGeom prst="rect">
              <a:avLst/>
            </a:prstGeom>
          </p:spPr>
          <p:txBody>
            <a:bodyPr wrap="square" lIns="0" tIns="0" rIns="0" bIns="0" anchor="ctr">
              <a:spAutoFit/>
            </a:bodyPr>
            <a:lstStyle/>
            <a:p>
              <a:endParaRPr lang="en-US" sz="1400" dirty="0">
                <a:solidFill>
                  <a:schemeClr val="bg1"/>
                </a:solidFill>
                <a:latin typeface="Segoe UI Light" panose="020B0502040204020203" pitchFamily="34" charset="0"/>
                <a:cs typeface="Segoe UI" panose="020B0502040204020203" pitchFamily="34" charset="0"/>
              </a:endParaRPr>
            </a:p>
          </p:txBody>
        </p:sp>
      </p:grpSp>
      <p:grpSp>
        <p:nvGrpSpPr>
          <p:cNvPr id="125" name="Group 124">
            <a:extLst>
              <a:ext uri="{FF2B5EF4-FFF2-40B4-BE49-F238E27FC236}">
                <a16:creationId xmlns:a16="http://schemas.microsoft.com/office/drawing/2014/main" id="{B473D06C-206C-CD4F-B324-942043E9E097}"/>
              </a:ext>
            </a:extLst>
          </p:cNvPr>
          <p:cNvGrpSpPr/>
          <p:nvPr/>
        </p:nvGrpSpPr>
        <p:grpSpPr>
          <a:xfrm>
            <a:off x="8137077" y="4212372"/>
            <a:ext cx="3452982" cy="963620"/>
            <a:chOff x="4202633" y="1877895"/>
            <a:chExt cx="3452982" cy="889000"/>
          </a:xfrm>
        </p:grpSpPr>
        <p:sp>
          <p:nvSpPr>
            <p:cNvPr id="126" name="Rounded Rectangle 125">
              <a:extLst>
                <a:ext uri="{FF2B5EF4-FFF2-40B4-BE49-F238E27FC236}">
                  <a16:creationId xmlns:a16="http://schemas.microsoft.com/office/drawing/2014/main" id="{88939BA9-BD28-C445-B589-1D8010079C07}"/>
                </a:ext>
              </a:extLst>
            </p:cNvPr>
            <p:cNvSpPr/>
            <p:nvPr/>
          </p:nvSpPr>
          <p:spPr>
            <a:xfrm>
              <a:off x="4383422" y="1877895"/>
              <a:ext cx="3272193" cy="889000"/>
            </a:xfrm>
            <a:prstGeom prst="roundRect">
              <a:avLst>
                <a:gd name="adj" fmla="val 18519"/>
              </a:avLst>
            </a:pr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7" name="Group 126">
              <a:extLst>
                <a:ext uri="{FF2B5EF4-FFF2-40B4-BE49-F238E27FC236}">
                  <a16:creationId xmlns:a16="http://schemas.microsoft.com/office/drawing/2014/main" id="{5D918CFF-0A73-C14A-A286-A3A9BDE0ED43}"/>
                </a:ext>
              </a:extLst>
            </p:cNvPr>
            <p:cNvGrpSpPr/>
            <p:nvPr/>
          </p:nvGrpSpPr>
          <p:grpSpPr>
            <a:xfrm>
              <a:off x="4202633" y="2141606"/>
              <a:ext cx="361578" cy="361578"/>
              <a:chOff x="533400" y="3133272"/>
              <a:chExt cx="361950" cy="361950"/>
            </a:xfrm>
          </p:grpSpPr>
          <p:sp>
            <p:nvSpPr>
              <p:cNvPr id="129" name="Oval 128">
                <a:extLst>
                  <a:ext uri="{FF2B5EF4-FFF2-40B4-BE49-F238E27FC236}">
                    <a16:creationId xmlns:a16="http://schemas.microsoft.com/office/drawing/2014/main" id="{C461FA4A-8C9B-EE44-9A0B-8473516A93FA}"/>
                  </a:ext>
                </a:extLst>
              </p:cNvPr>
              <p:cNvSpPr/>
              <p:nvPr/>
            </p:nvSpPr>
            <p:spPr>
              <a:xfrm>
                <a:off x="533400" y="3133272"/>
                <a:ext cx="361950" cy="361950"/>
              </a:xfrm>
              <a:prstGeom prst="ellipse">
                <a:avLst/>
              </a:prstGeom>
              <a:solidFill>
                <a:schemeClr val="bg1"/>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0" name="Freeform 26">
                <a:extLst>
                  <a:ext uri="{FF2B5EF4-FFF2-40B4-BE49-F238E27FC236}">
                    <a16:creationId xmlns:a16="http://schemas.microsoft.com/office/drawing/2014/main" id="{86B07A13-8CDC-544F-8E06-CCDE5C235058}"/>
                  </a:ext>
                </a:extLst>
              </p:cNvPr>
              <p:cNvSpPr>
                <a:spLocks/>
              </p:cNvSpPr>
              <p:nvPr/>
            </p:nvSpPr>
            <p:spPr bwMode="auto">
              <a:xfrm>
                <a:off x="643079" y="3232561"/>
                <a:ext cx="142593" cy="163373"/>
              </a:xfrm>
              <a:custGeom>
                <a:avLst/>
                <a:gdLst>
                  <a:gd name="T0" fmla="*/ 83 w 84"/>
                  <a:gd name="T1" fmla="*/ 47 h 96"/>
                  <a:gd name="T2" fmla="*/ 38 w 84"/>
                  <a:gd name="T3" fmla="*/ 1 h 96"/>
                  <a:gd name="T4" fmla="*/ 37 w 84"/>
                  <a:gd name="T5" fmla="*/ 0 h 96"/>
                  <a:gd name="T6" fmla="*/ 2 w 84"/>
                  <a:gd name="T7" fmla="*/ 0 h 96"/>
                  <a:gd name="T8" fmla="*/ 0 w 84"/>
                  <a:gd name="T9" fmla="*/ 1 h 96"/>
                  <a:gd name="T10" fmla="*/ 1 w 84"/>
                  <a:gd name="T11" fmla="*/ 3 h 96"/>
                  <a:gd name="T12" fmla="*/ 45 w 84"/>
                  <a:gd name="T13" fmla="*/ 48 h 96"/>
                  <a:gd name="T14" fmla="*/ 1 w 84"/>
                  <a:gd name="T15" fmla="*/ 93 h 96"/>
                  <a:gd name="T16" fmla="*/ 0 w 84"/>
                  <a:gd name="T17" fmla="*/ 95 h 96"/>
                  <a:gd name="T18" fmla="*/ 2 w 84"/>
                  <a:gd name="T19" fmla="*/ 96 h 96"/>
                  <a:gd name="T20" fmla="*/ 37 w 84"/>
                  <a:gd name="T21" fmla="*/ 96 h 96"/>
                  <a:gd name="T22" fmla="*/ 38 w 84"/>
                  <a:gd name="T23" fmla="*/ 95 h 96"/>
                  <a:gd name="T24" fmla="*/ 83 w 84"/>
                  <a:gd name="T25" fmla="*/ 49 h 96"/>
                  <a:gd name="T26" fmla="*/ 83 w 84"/>
                  <a:gd name="T27" fmla="*/ 4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96">
                    <a:moveTo>
                      <a:pt x="83" y="47"/>
                    </a:moveTo>
                    <a:cubicBezTo>
                      <a:pt x="38" y="1"/>
                      <a:pt x="38" y="1"/>
                      <a:pt x="38" y="1"/>
                    </a:cubicBezTo>
                    <a:cubicBezTo>
                      <a:pt x="38" y="0"/>
                      <a:pt x="37" y="0"/>
                      <a:pt x="37" y="0"/>
                    </a:cubicBezTo>
                    <a:cubicBezTo>
                      <a:pt x="2" y="0"/>
                      <a:pt x="2" y="0"/>
                      <a:pt x="2" y="0"/>
                    </a:cubicBezTo>
                    <a:cubicBezTo>
                      <a:pt x="1" y="0"/>
                      <a:pt x="1" y="0"/>
                      <a:pt x="0" y="1"/>
                    </a:cubicBezTo>
                    <a:cubicBezTo>
                      <a:pt x="0" y="2"/>
                      <a:pt x="0" y="3"/>
                      <a:pt x="1" y="3"/>
                    </a:cubicBezTo>
                    <a:cubicBezTo>
                      <a:pt x="45" y="48"/>
                      <a:pt x="45" y="48"/>
                      <a:pt x="45" y="48"/>
                    </a:cubicBezTo>
                    <a:cubicBezTo>
                      <a:pt x="1" y="93"/>
                      <a:pt x="1" y="93"/>
                      <a:pt x="1" y="93"/>
                    </a:cubicBezTo>
                    <a:cubicBezTo>
                      <a:pt x="0" y="93"/>
                      <a:pt x="0" y="94"/>
                      <a:pt x="0" y="95"/>
                    </a:cubicBezTo>
                    <a:cubicBezTo>
                      <a:pt x="1" y="96"/>
                      <a:pt x="1" y="96"/>
                      <a:pt x="2" y="96"/>
                    </a:cubicBezTo>
                    <a:cubicBezTo>
                      <a:pt x="37" y="96"/>
                      <a:pt x="37" y="96"/>
                      <a:pt x="37" y="96"/>
                    </a:cubicBezTo>
                    <a:cubicBezTo>
                      <a:pt x="37" y="96"/>
                      <a:pt x="38" y="96"/>
                      <a:pt x="38" y="95"/>
                    </a:cubicBezTo>
                    <a:cubicBezTo>
                      <a:pt x="83" y="49"/>
                      <a:pt x="83" y="49"/>
                      <a:pt x="83" y="49"/>
                    </a:cubicBezTo>
                    <a:cubicBezTo>
                      <a:pt x="84" y="49"/>
                      <a:pt x="84" y="47"/>
                      <a:pt x="83" y="4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28" name="Rectangle 127">
              <a:extLst>
                <a:ext uri="{FF2B5EF4-FFF2-40B4-BE49-F238E27FC236}">
                  <a16:creationId xmlns:a16="http://schemas.microsoft.com/office/drawing/2014/main" id="{38434E7F-A847-3148-8ADB-A313A8306D43}"/>
                </a:ext>
              </a:extLst>
            </p:cNvPr>
            <p:cNvSpPr/>
            <p:nvPr/>
          </p:nvSpPr>
          <p:spPr>
            <a:xfrm>
              <a:off x="4899831" y="2214673"/>
              <a:ext cx="2464235" cy="215444"/>
            </a:xfrm>
            <a:prstGeom prst="rect">
              <a:avLst/>
            </a:prstGeom>
          </p:spPr>
          <p:txBody>
            <a:bodyPr wrap="square" lIns="0" tIns="0" rIns="0" bIns="0" anchor="ctr">
              <a:spAutoFit/>
            </a:bodyPr>
            <a:lstStyle/>
            <a:p>
              <a:endParaRPr lang="en-US" sz="1400" dirty="0">
                <a:solidFill>
                  <a:schemeClr val="bg1"/>
                </a:solidFill>
                <a:latin typeface="Segoe UI Light" panose="020B0502040204020203" pitchFamily="34" charset="0"/>
                <a:cs typeface="Segoe UI" panose="020B0502040204020203" pitchFamily="34" charset="0"/>
              </a:endParaRPr>
            </a:p>
          </p:txBody>
        </p:sp>
      </p:grpSp>
      <p:sp>
        <p:nvSpPr>
          <p:cNvPr id="8" name="CuadroTexto 7">
            <a:extLst>
              <a:ext uri="{FF2B5EF4-FFF2-40B4-BE49-F238E27FC236}">
                <a16:creationId xmlns:a16="http://schemas.microsoft.com/office/drawing/2014/main" id="{CD4F8739-9B0B-2531-A6B4-314B8CF7A2F1}"/>
              </a:ext>
            </a:extLst>
          </p:cNvPr>
          <p:cNvSpPr txBox="1"/>
          <p:nvPr/>
        </p:nvSpPr>
        <p:spPr>
          <a:xfrm>
            <a:off x="4831829" y="2833171"/>
            <a:ext cx="2675478" cy="646331"/>
          </a:xfrm>
          <a:prstGeom prst="rect">
            <a:avLst/>
          </a:prstGeom>
          <a:noFill/>
        </p:spPr>
        <p:txBody>
          <a:bodyPr wrap="square" rtlCol="0">
            <a:spAutoFit/>
          </a:bodyPr>
          <a:lstStyle/>
          <a:p>
            <a:r>
              <a:rPr lang="es-ES" dirty="0" err="1">
                <a:solidFill>
                  <a:schemeClr val="bg2"/>
                </a:solidFill>
              </a:rPr>
              <a:t>Automation</a:t>
            </a:r>
            <a:r>
              <a:rPr lang="es-ES" dirty="0">
                <a:solidFill>
                  <a:schemeClr val="bg2"/>
                </a:solidFill>
              </a:rPr>
              <a:t> tests Portal de servicios Nebrija (</a:t>
            </a:r>
            <a:r>
              <a:rPr lang="es-ES" dirty="0" err="1">
                <a:solidFill>
                  <a:schemeClr val="bg2"/>
                </a:solidFill>
              </a:rPr>
              <a:t>Prod</a:t>
            </a:r>
            <a:r>
              <a:rPr lang="es-ES" dirty="0">
                <a:solidFill>
                  <a:schemeClr val="bg2"/>
                </a:solidFill>
              </a:rPr>
              <a:t>)</a:t>
            </a:r>
          </a:p>
        </p:txBody>
      </p:sp>
      <p:sp>
        <p:nvSpPr>
          <p:cNvPr id="9" name="CuadroTexto 8">
            <a:extLst>
              <a:ext uri="{FF2B5EF4-FFF2-40B4-BE49-F238E27FC236}">
                <a16:creationId xmlns:a16="http://schemas.microsoft.com/office/drawing/2014/main" id="{E21CD4BB-396C-477C-A77E-30EBC371AA65}"/>
              </a:ext>
            </a:extLst>
          </p:cNvPr>
          <p:cNvSpPr txBox="1"/>
          <p:nvPr/>
        </p:nvSpPr>
        <p:spPr>
          <a:xfrm>
            <a:off x="4997423" y="4341816"/>
            <a:ext cx="2675478" cy="646331"/>
          </a:xfrm>
          <a:prstGeom prst="rect">
            <a:avLst/>
          </a:prstGeom>
          <a:noFill/>
        </p:spPr>
        <p:txBody>
          <a:bodyPr wrap="square" rtlCol="0">
            <a:spAutoFit/>
          </a:bodyPr>
          <a:lstStyle/>
          <a:p>
            <a:r>
              <a:rPr lang="es-ES" dirty="0" err="1">
                <a:solidFill>
                  <a:schemeClr val="bg2"/>
                </a:solidFill>
              </a:rPr>
              <a:t>Automation</a:t>
            </a:r>
            <a:r>
              <a:rPr lang="es-ES" dirty="0">
                <a:solidFill>
                  <a:schemeClr val="bg2"/>
                </a:solidFill>
              </a:rPr>
              <a:t> tests Campus virtual Nebrija (</a:t>
            </a:r>
            <a:r>
              <a:rPr lang="es-ES" dirty="0" err="1">
                <a:solidFill>
                  <a:schemeClr val="bg2"/>
                </a:solidFill>
              </a:rPr>
              <a:t>Prod</a:t>
            </a:r>
            <a:r>
              <a:rPr lang="es-ES" dirty="0">
                <a:solidFill>
                  <a:schemeClr val="bg2"/>
                </a:solidFill>
              </a:rPr>
              <a:t>)</a:t>
            </a:r>
          </a:p>
        </p:txBody>
      </p:sp>
      <p:sp>
        <p:nvSpPr>
          <p:cNvPr id="10" name="CuadroTexto 9">
            <a:extLst>
              <a:ext uri="{FF2B5EF4-FFF2-40B4-BE49-F238E27FC236}">
                <a16:creationId xmlns:a16="http://schemas.microsoft.com/office/drawing/2014/main" id="{B9841B3F-179C-80EA-6874-915C6D32A5D6}"/>
              </a:ext>
            </a:extLst>
          </p:cNvPr>
          <p:cNvSpPr txBox="1"/>
          <p:nvPr/>
        </p:nvSpPr>
        <p:spPr>
          <a:xfrm>
            <a:off x="8834275" y="2718127"/>
            <a:ext cx="2675478" cy="646331"/>
          </a:xfrm>
          <a:prstGeom prst="rect">
            <a:avLst/>
          </a:prstGeom>
          <a:noFill/>
        </p:spPr>
        <p:txBody>
          <a:bodyPr wrap="square" rtlCol="0">
            <a:spAutoFit/>
          </a:bodyPr>
          <a:lstStyle/>
          <a:p>
            <a:r>
              <a:rPr lang="es-ES" dirty="0">
                <a:solidFill>
                  <a:schemeClr val="bg2"/>
                </a:solidFill>
              </a:rPr>
              <a:t>Front office aplicativo Python propio (</a:t>
            </a:r>
            <a:r>
              <a:rPr lang="es-ES" dirty="0" err="1">
                <a:solidFill>
                  <a:schemeClr val="bg2"/>
                </a:solidFill>
              </a:rPr>
              <a:t>Int</a:t>
            </a:r>
            <a:r>
              <a:rPr lang="es-ES" dirty="0">
                <a:solidFill>
                  <a:schemeClr val="bg2"/>
                </a:solidFill>
              </a:rPr>
              <a:t>)</a:t>
            </a:r>
          </a:p>
        </p:txBody>
      </p:sp>
      <p:sp>
        <p:nvSpPr>
          <p:cNvPr id="11" name="CuadroTexto 10">
            <a:extLst>
              <a:ext uri="{FF2B5EF4-FFF2-40B4-BE49-F238E27FC236}">
                <a16:creationId xmlns:a16="http://schemas.microsoft.com/office/drawing/2014/main" id="{C32D028E-7E96-2E39-E17F-0370A5836249}"/>
              </a:ext>
            </a:extLst>
          </p:cNvPr>
          <p:cNvSpPr txBox="1"/>
          <p:nvPr/>
        </p:nvSpPr>
        <p:spPr>
          <a:xfrm>
            <a:off x="8706618" y="4320969"/>
            <a:ext cx="2675478" cy="923330"/>
          </a:xfrm>
          <a:prstGeom prst="rect">
            <a:avLst/>
          </a:prstGeom>
          <a:noFill/>
        </p:spPr>
        <p:txBody>
          <a:bodyPr wrap="square" rtlCol="0">
            <a:spAutoFit/>
          </a:bodyPr>
          <a:lstStyle/>
          <a:p>
            <a:r>
              <a:rPr lang="es-ES" dirty="0">
                <a:solidFill>
                  <a:schemeClr val="bg2"/>
                </a:solidFill>
              </a:rPr>
              <a:t>Back office aplicativo Python propio (</a:t>
            </a:r>
            <a:r>
              <a:rPr lang="es-ES" dirty="0" err="1">
                <a:solidFill>
                  <a:schemeClr val="bg2"/>
                </a:solidFill>
              </a:rPr>
              <a:t>Int</a:t>
            </a:r>
            <a:r>
              <a:rPr lang="es-ES" dirty="0">
                <a:solidFill>
                  <a:schemeClr val="bg2"/>
                </a:solidFill>
              </a:rPr>
              <a:t>)</a:t>
            </a:r>
          </a:p>
          <a:p>
            <a:endParaRPr lang="es-ES" dirty="0">
              <a:solidFill>
                <a:schemeClr val="bg2"/>
              </a:solidFill>
            </a:endParaRPr>
          </a:p>
        </p:txBody>
      </p:sp>
    </p:spTree>
    <p:extLst>
      <p:ext uri="{BB962C8B-B14F-4D97-AF65-F5344CB8AC3E}">
        <p14:creationId xmlns:p14="http://schemas.microsoft.com/office/powerpoint/2010/main" val="3693547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E24CFE3B-C05B-435B-89C6-B91BC89CA16E}"/>
              </a:ext>
            </a:extLst>
          </p:cNvPr>
          <p:cNvGraphicFramePr>
            <a:graphicFrameLocks noChangeAspect="1"/>
          </p:cNvGraphicFramePr>
          <p:nvPr>
            <p:custDataLst>
              <p:tags r:id="rId1"/>
            </p:custDataLst>
            <p:extLst>
              <p:ext uri="{D42A27DB-BD31-4B8C-83A1-F6EECF244321}">
                <p14:modId xmlns:p14="http://schemas.microsoft.com/office/powerpoint/2010/main" val="330831761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815D29A1-1FF6-479F-BFB3-B91A372D44C7}"/>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800" b="1" dirty="0">
              <a:latin typeface="Segoe UI" panose="020B0502040204020203" pitchFamily="34" charset="0"/>
              <a:ea typeface="+mj-ea"/>
              <a:cs typeface="Segoe UI" panose="020B0502040204020203" pitchFamily="34" charset="0"/>
              <a:sym typeface="Segoe UI" panose="020B0502040204020203" pitchFamily="34" charset="0"/>
            </a:endParaRPr>
          </a:p>
        </p:txBody>
      </p:sp>
      <p:pic>
        <p:nvPicPr>
          <p:cNvPr id="64" name="Picture 63" descr="A person sitting at a table using a computer&#10;&#10;Description automatically generated">
            <a:extLst>
              <a:ext uri="{FF2B5EF4-FFF2-40B4-BE49-F238E27FC236}">
                <a16:creationId xmlns:a16="http://schemas.microsoft.com/office/drawing/2014/main" id="{728A8714-CA02-4E87-94AE-733C810CA5EE}"/>
              </a:ext>
            </a:extLst>
          </p:cNvPr>
          <p:cNvPicPr>
            <a:picLocks noChangeAspect="1"/>
          </p:cNvPicPr>
          <p:nvPr/>
        </p:nvPicPr>
        <p:blipFill rotWithShape="1">
          <a:blip r:embed="rId7">
            <a:extLst>
              <a:ext uri="{28A0092B-C50C-407E-A947-70E740481C1C}">
                <a14:useLocalDpi xmlns:a14="http://schemas.microsoft.com/office/drawing/2010/main" val="0"/>
              </a:ext>
            </a:extLst>
          </a:blip>
          <a:srcRect l="28882" t="1055" r="12967" b="963"/>
          <a:stretch/>
        </p:blipFill>
        <p:spPr>
          <a:xfrm>
            <a:off x="6096000" y="0"/>
            <a:ext cx="5562600" cy="6248400"/>
          </a:xfrm>
          <a:custGeom>
            <a:avLst/>
            <a:gdLst>
              <a:gd name="connsiteX0" fmla="*/ 0 w 5562600"/>
              <a:gd name="connsiteY0" fmla="*/ 0 h 6248400"/>
              <a:gd name="connsiteX1" fmla="*/ 5562600 w 5562600"/>
              <a:gd name="connsiteY1" fmla="*/ 0 h 6248400"/>
              <a:gd name="connsiteX2" fmla="*/ 5562600 w 5562600"/>
              <a:gd name="connsiteY2" fmla="*/ 6172415 h 6248400"/>
              <a:gd name="connsiteX3" fmla="*/ 5486615 w 5562600"/>
              <a:gd name="connsiteY3" fmla="*/ 6248400 h 6248400"/>
              <a:gd name="connsiteX4" fmla="*/ 75985 w 5562600"/>
              <a:gd name="connsiteY4" fmla="*/ 6248400 h 6248400"/>
              <a:gd name="connsiteX5" fmla="*/ 0 w 5562600"/>
              <a:gd name="connsiteY5" fmla="*/ 6172415 h 624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62600" h="6248400">
                <a:moveTo>
                  <a:pt x="0" y="0"/>
                </a:moveTo>
                <a:lnTo>
                  <a:pt x="5562600" y="0"/>
                </a:lnTo>
                <a:lnTo>
                  <a:pt x="5562600" y="6172415"/>
                </a:lnTo>
                <a:cubicBezTo>
                  <a:pt x="5562600" y="6214380"/>
                  <a:pt x="5528580" y="6248400"/>
                  <a:pt x="5486615" y="6248400"/>
                </a:cubicBezTo>
                <a:lnTo>
                  <a:pt x="75985" y="6248400"/>
                </a:lnTo>
                <a:cubicBezTo>
                  <a:pt x="34020" y="6248400"/>
                  <a:pt x="0" y="6214380"/>
                  <a:pt x="0" y="6172415"/>
                </a:cubicBezTo>
                <a:close/>
              </a:path>
            </a:pathLst>
          </a:custGeom>
        </p:spPr>
      </p:pic>
      <p:sp>
        <p:nvSpPr>
          <p:cNvPr id="3" name="Round Same Side Corner Rectangle 2">
            <a:extLst>
              <a:ext uri="{FF2B5EF4-FFF2-40B4-BE49-F238E27FC236}">
                <a16:creationId xmlns:a16="http://schemas.microsoft.com/office/drawing/2014/main" id="{7936CC43-B97C-438D-8A37-73FEE664560B}"/>
              </a:ext>
            </a:extLst>
          </p:cNvPr>
          <p:cNvSpPr/>
          <p:nvPr/>
        </p:nvSpPr>
        <p:spPr>
          <a:xfrm flipV="1">
            <a:off x="6096000" y="0"/>
            <a:ext cx="5562600" cy="6248400"/>
          </a:xfrm>
          <a:prstGeom prst="round2SameRect">
            <a:avLst>
              <a:gd name="adj1" fmla="val 1366"/>
              <a:gd name="adj2" fmla="val 0"/>
            </a:avLst>
          </a:prstGeom>
          <a:gradFill flip="none" rotWithShape="1">
            <a:gsLst>
              <a:gs pos="0">
                <a:schemeClr val="tx1">
                  <a:lumMod val="75000"/>
                  <a:lumOff val="25000"/>
                  <a:alpha val="70000"/>
                </a:schemeClr>
              </a:gs>
              <a:gs pos="100000">
                <a:schemeClr val="tx1">
                  <a:lumMod val="95000"/>
                  <a:lumOff val="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Round Same Side Corner Rectangle 2">
            <a:extLst>
              <a:ext uri="{FF2B5EF4-FFF2-40B4-BE49-F238E27FC236}">
                <a16:creationId xmlns:a16="http://schemas.microsoft.com/office/drawing/2014/main" id="{6FF2A2F7-DC4F-4961-9AEE-6DEA2A6038C0}"/>
              </a:ext>
            </a:extLst>
          </p:cNvPr>
          <p:cNvSpPr/>
          <p:nvPr/>
        </p:nvSpPr>
        <p:spPr>
          <a:xfrm flipV="1">
            <a:off x="6096000" y="4856636"/>
            <a:ext cx="5562600" cy="1391763"/>
          </a:xfrm>
          <a:prstGeom prst="round2SameRect">
            <a:avLst>
              <a:gd name="adj1" fmla="val 1366"/>
              <a:gd name="adj2" fmla="val 0"/>
            </a:avLst>
          </a:prstGeom>
          <a:gradFill flip="none" rotWithShape="1">
            <a:gsLst>
              <a:gs pos="0">
                <a:schemeClr val="tx1">
                  <a:lumMod val="75000"/>
                  <a:lumOff val="25000"/>
                  <a:alpha val="55000"/>
                </a:schemeClr>
              </a:gs>
              <a:gs pos="100000">
                <a:schemeClr val="tx1">
                  <a:lumMod val="95000"/>
                  <a:lumOff val="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Text Placeholder 29">
            <a:extLst>
              <a:ext uri="{FF2B5EF4-FFF2-40B4-BE49-F238E27FC236}">
                <a16:creationId xmlns:a16="http://schemas.microsoft.com/office/drawing/2014/main" id="{70E1D411-03FC-46DB-80CD-EF73CF9417C6}"/>
              </a:ext>
            </a:extLst>
          </p:cNvPr>
          <p:cNvSpPr>
            <a:spLocks noGrp="1"/>
          </p:cNvSpPr>
          <p:nvPr>
            <p:ph type="body" sz="quarter" idx="10"/>
          </p:nvPr>
        </p:nvSpPr>
        <p:spPr/>
        <p:txBody>
          <a:bodyPr/>
          <a:lstStyle/>
          <a:p>
            <a:r>
              <a:rPr lang="es-ES" dirty="0"/>
              <a:t>EVALUACIÓN DEL DESARROLLO DE CAPACIDADES EN LA EMPRESA I</a:t>
            </a:r>
            <a:endParaRPr lang="en-ID" dirty="0"/>
          </a:p>
          <a:p>
            <a:endParaRPr lang="en-ID" dirty="0"/>
          </a:p>
        </p:txBody>
      </p:sp>
      <p:sp>
        <p:nvSpPr>
          <p:cNvPr id="2" name="Title 1">
            <a:extLst>
              <a:ext uri="{FF2B5EF4-FFF2-40B4-BE49-F238E27FC236}">
                <a16:creationId xmlns:a16="http://schemas.microsoft.com/office/drawing/2014/main" id="{A2BF0BD4-C3BA-4A69-9BE7-6F2C86A8D535}"/>
              </a:ext>
            </a:extLst>
          </p:cNvPr>
          <p:cNvSpPr>
            <a:spLocks noGrp="1"/>
          </p:cNvSpPr>
          <p:nvPr>
            <p:ph type="title" idx="4294967295"/>
          </p:nvPr>
        </p:nvSpPr>
        <p:spPr>
          <a:xfrm>
            <a:off x="0" y="1788719"/>
            <a:ext cx="5926979" cy="1660525"/>
          </a:xfrm>
        </p:spPr>
        <p:txBody>
          <a:bodyPr>
            <a:noAutofit/>
          </a:bodyPr>
          <a:lstStyle/>
          <a:p>
            <a:pPr>
              <a:lnSpc>
                <a:spcPct val="100000"/>
              </a:lnSpc>
            </a:pPr>
            <a:r>
              <a:rPr lang="en-US" sz="4800" dirty="0"/>
              <a:t> </a:t>
            </a:r>
            <a:r>
              <a:rPr lang="en-US" dirty="0" err="1"/>
              <a:t>Bloques</a:t>
            </a:r>
            <a:r>
              <a:rPr lang="en-US" dirty="0"/>
              <a:t>/</a:t>
            </a:r>
            <a:r>
              <a:rPr lang="en-US" dirty="0" err="1"/>
              <a:t>Planificación</a:t>
            </a:r>
            <a:r>
              <a:rPr lang="en-US" dirty="0"/>
              <a:t>  Pasos del test plan</a:t>
            </a:r>
            <a:endParaRPr lang="en-US" sz="4800" dirty="0"/>
          </a:p>
        </p:txBody>
      </p:sp>
      <p:sp>
        <p:nvSpPr>
          <p:cNvPr id="14" name="Rectangle: Rounded Corners 13">
            <a:extLst>
              <a:ext uri="{FF2B5EF4-FFF2-40B4-BE49-F238E27FC236}">
                <a16:creationId xmlns:a16="http://schemas.microsoft.com/office/drawing/2014/main" id="{6FFC7C3F-C69F-4056-8F46-D62FE415D451}"/>
              </a:ext>
            </a:extLst>
          </p:cNvPr>
          <p:cNvSpPr/>
          <p:nvPr/>
        </p:nvSpPr>
        <p:spPr>
          <a:xfrm>
            <a:off x="5770793" y="450995"/>
            <a:ext cx="650412" cy="650412"/>
          </a:xfrm>
          <a:prstGeom prst="roundRect">
            <a:avLst>
              <a:gd name="adj" fmla="val 50000"/>
            </a:avLst>
          </a:pr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Rounded Corners 14">
            <a:extLst>
              <a:ext uri="{FF2B5EF4-FFF2-40B4-BE49-F238E27FC236}">
                <a16:creationId xmlns:a16="http://schemas.microsoft.com/office/drawing/2014/main" id="{F63B2A59-96D9-49E7-904B-9CF10D2C2375}"/>
              </a:ext>
            </a:extLst>
          </p:cNvPr>
          <p:cNvSpPr/>
          <p:nvPr/>
        </p:nvSpPr>
        <p:spPr>
          <a:xfrm>
            <a:off x="5799033" y="1589318"/>
            <a:ext cx="650412" cy="650412"/>
          </a:xfrm>
          <a:prstGeom prst="roundRect">
            <a:avLst>
              <a:gd name="adj" fmla="val 50000"/>
            </a:avLst>
          </a:pr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Rounded Corners 15">
            <a:extLst>
              <a:ext uri="{FF2B5EF4-FFF2-40B4-BE49-F238E27FC236}">
                <a16:creationId xmlns:a16="http://schemas.microsoft.com/office/drawing/2014/main" id="{B964CCB4-7FAD-4225-8DDF-DDEA5E881DE7}"/>
              </a:ext>
            </a:extLst>
          </p:cNvPr>
          <p:cNvSpPr/>
          <p:nvPr/>
        </p:nvSpPr>
        <p:spPr>
          <a:xfrm>
            <a:off x="5770793" y="2670075"/>
            <a:ext cx="650412" cy="650412"/>
          </a:xfrm>
          <a:prstGeom prst="roundRect">
            <a:avLst>
              <a:gd name="adj" fmla="val 50000"/>
            </a:avLst>
          </a:pr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9AE829CC-6E71-4A8C-9A8E-79ED390423E5}"/>
              </a:ext>
            </a:extLst>
          </p:cNvPr>
          <p:cNvSpPr/>
          <p:nvPr/>
        </p:nvSpPr>
        <p:spPr>
          <a:xfrm>
            <a:off x="5770793" y="3779616"/>
            <a:ext cx="650412" cy="650412"/>
          </a:xfrm>
          <a:prstGeom prst="roundRect">
            <a:avLst>
              <a:gd name="adj" fmla="val 50000"/>
            </a:avLst>
          </a:prstGeom>
          <a:solidFill>
            <a:srgbClr val="86BC25"/>
          </a:solidFill>
          <a:ln>
            <a:noFill/>
          </a:ln>
          <a:effectLst>
            <a:outerShdw blurRad="5080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2EAD184A-F6F5-4C33-816D-1CD46BCE0BA4}"/>
              </a:ext>
            </a:extLst>
          </p:cNvPr>
          <p:cNvSpPr/>
          <p:nvPr/>
        </p:nvSpPr>
        <p:spPr>
          <a:xfrm>
            <a:off x="6811452" y="418475"/>
            <a:ext cx="4480661" cy="715453"/>
          </a:xfrm>
          <a:prstGeom prst="rect">
            <a:avLst/>
          </a:prstGeom>
        </p:spPr>
        <p:txBody>
          <a:bodyPr wrap="square" lIns="0" tIns="0" rIns="0" bIns="0" anchor="ctr" anchorCtr="0">
            <a:noAutofit/>
          </a:bodyPr>
          <a:lstStyle/>
          <a:p>
            <a:endParaRPr lang="en-US" dirty="0">
              <a:solidFill>
                <a:schemeClr val="bg1"/>
              </a:solidFill>
              <a:latin typeface="Segoe UI Light" panose="020B0502040204020203" pitchFamily="34" charset="0"/>
              <a:cs typeface="Segoe UI" panose="020B0502040204020203" pitchFamily="34" charset="0"/>
            </a:endParaRPr>
          </a:p>
        </p:txBody>
      </p:sp>
      <p:sp>
        <p:nvSpPr>
          <p:cNvPr id="19" name="Rectangle 18">
            <a:extLst>
              <a:ext uri="{FF2B5EF4-FFF2-40B4-BE49-F238E27FC236}">
                <a16:creationId xmlns:a16="http://schemas.microsoft.com/office/drawing/2014/main" id="{484F5FA8-F75E-4840-B7DF-93668E142474}"/>
              </a:ext>
            </a:extLst>
          </p:cNvPr>
          <p:cNvSpPr/>
          <p:nvPr/>
        </p:nvSpPr>
        <p:spPr>
          <a:xfrm>
            <a:off x="6811452" y="1528015"/>
            <a:ext cx="4480661" cy="715453"/>
          </a:xfrm>
          <a:prstGeom prst="rect">
            <a:avLst/>
          </a:prstGeom>
        </p:spPr>
        <p:txBody>
          <a:bodyPr wrap="square" lIns="0" tIns="0" rIns="0" bIns="0" anchor="ctr" anchorCtr="0">
            <a:noAutofit/>
          </a:bodyPr>
          <a:lstStyle/>
          <a:p>
            <a:endParaRPr lang="en-US" dirty="0">
              <a:solidFill>
                <a:schemeClr val="bg1"/>
              </a:solidFill>
              <a:latin typeface="Segoe UI Light" panose="020B0502040204020203" pitchFamily="34" charset="0"/>
              <a:cs typeface="Segoe UI" panose="020B0502040204020203" pitchFamily="34" charset="0"/>
            </a:endParaRPr>
          </a:p>
        </p:txBody>
      </p:sp>
      <p:sp>
        <p:nvSpPr>
          <p:cNvPr id="20" name="Rectangle 19">
            <a:extLst>
              <a:ext uri="{FF2B5EF4-FFF2-40B4-BE49-F238E27FC236}">
                <a16:creationId xmlns:a16="http://schemas.microsoft.com/office/drawing/2014/main" id="{15002181-C866-45F6-A7A8-28BE0489A095}"/>
              </a:ext>
            </a:extLst>
          </p:cNvPr>
          <p:cNvSpPr/>
          <p:nvPr/>
        </p:nvSpPr>
        <p:spPr>
          <a:xfrm>
            <a:off x="6811452" y="2637555"/>
            <a:ext cx="4480661" cy="715453"/>
          </a:xfrm>
          <a:prstGeom prst="rect">
            <a:avLst/>
          </a:prstGeom>
        </p:spPr>
        <p:txBody>
          <a:bodyPr wrap="square" lIns="0" tIns="0" rIns="0" bIns="0" anchor="ctr" anchorCtr="0">
            <a:noAutofit/>
          </a:bodyPr>
          <a:lstStyle/>
          <a:p>
            <a:endParaRPr lang="en-US" dirty="0">
              <a:solidFill>
                <a:schemeClr val="bg1"/>
              </a:solidFill>
              <a:latin typeface="Segoe UI Light" panose="020B0502040204020203" pitchFamily="34" charset="0"/>
              <a:cs typeface="Segoe UI" panose="020B0502040204020203" pitchFamily="34" charset="0"/>
            </a:endParaRPr>
          </a:p>
        </p:txBody>
      </p:sp>
      <p:sp>
        <p:nvSpPr>
          <p:cNvPr id="21" name="Rectangle 20">
            <a:extLst>
              <a:ext uri="{FF2B5EF4-FFF2-40B4-BE49-F238E27FC236}">
                <a16:creationId xmlns:a16="http://schemas.microsoft.com/office/drawing/2014/main" id="{59C77998-EA0F-4402-A94C-642E5A38F402}"/>
              </a:ext>
            </a:extLst>
          </p:cNvPr>
          <p:cNvSpPr/>
          <p:nvPr/>
        </p:nvSpPr>
        <p:spPr>
          <a:xfrm>
            <a:off x="6811452" y="3747096"/>
            <a:ext cx="4480661" cy="715453"/>
          </a:xfrm>
          <a:prstGeom prst="rect">
            <a:avLst/>
          </a:prstGeom>
        </p:spPr>
        <p:txBody>
          <a:bodyPr wrap="square" lIns="0" tIns="0" rIns="0" bIns="0" anchor="ctr" anchorCtr="0">
            <a:noAutofit/>
          </a:bodyPr>
          <a:lstStyle/>
          <a:p>
            <a:endParaRPr lang="en-US" dirty="0">
              <a:solidFill>
                <a:schemeClr val="bg1"/>
              </a:solidFill>
              <a:latin typeface="Segoe UI Light" panose="020B0502040204020203" pitchFamily="34" charset="0"/>
              <a:cs typeface="Segoe UI" panose="020B0502040204020203" pitchFamily="34" charset="0"/>
            </a:endParaRPr>
          </a:p>
        </p:txBody>
      </p:sp>
      <p:sp>
        <p:nvSpPr>
          <p:cNvPr id="23" name="Rectangle 22">
            <a:extLst>
              <a:ext uri="{FF2B5EF4-FFF2-40B4-BE49-F238E27FC236}">
                <a16:creationId xmlns:a16="http://schemas.microsoft.com/office/drawing/2014/main" id="{B1FDF13B-53E6-4EA2-B48A-69287B913AA9}"/>
              </a:ext>
            </a:extLst>
          </p:cNvPr>
          <p:cNvSpPr/>
          <p:nvPr/>
        </p:nvSpPr>
        <p:spPr>
          <a:xfrm>
            <a:off x="7305676" y="5194791"/>
            <a:ext cx="3986438" cy="715453"/>
          </a:xfrm>
          <a:prstGeom prst="rect">
            <a:avLst/>
          </a:prstGeom>
        </p:spPr>
        <p:txBody>
          <a:bodyPr wrap="square" lIns="0" tIns="0" rIns="0" bIns="0" anchor="ctr" anchorCtr="0">
            <a:noAutofit/>
          </a:bodyPr>
          <a:lstStyle/>
          <a:p>
            <a:endParaRPr lang="en-US" sz="2000" b="1" i="1" dirty="0">
              <a:solidFill>
                <a:schemeClr val="bg1"/>
              </a:solidFill>
              <a:latin typeface="Segoe UI Light" panose="020B0502040204020203" pitchFamily="34" charset="0"/>
              <a:cs typeface="Segoe UI" panose="020B0502040204020203" pitchFamily="34" charset="0"/>
            </a:endParaRPr>
          </a:p>
        </p:txBody>
      </p:sp>
      <p:grpSp>
        <p:nvGrpSpPr>
          <p:cNvPr id="24" name="Group 23">
            <a:extLst>
              <a:ext uri="{FF2B5EF4-FFF2-40B4-BE49-F238E27FC236}">
                <a16:creationId xmlns:a16="http://schemas.microsoft.com/office/drawing/2014/main" id="{83374D47-0756-460E-8E66-3B94B5B59412}"/>
              </a:ext>
            </a:extLst>
          </p:cNvPr>
          <p:cNvGrpSpPr/>
          <p:nvPr/>
        </p:nvGrpSpPr>
        <p:grpSpPr>
          <a:xfrm>
            <a:off x="6441915" y="5288833"/>
            <a:ext cx="527368" cy="527368"/>
            <a:chOff x="7726363" y="3255963"/>
            <a:chExt cx="346075" cy="346075"/>
          </a:xfrm>
        </p:grpSpPr>
        <p:sp>
          <p:nvSpPr>
            <p:cNvPr id="25" name="Freeform 120">
              <a:extLst>
                <a:ext uri="{FF2B5EF4-FFF2-40B4-BE49-F238E27FC236}">
                  <a16:creationId xmlns:a16="http://schemas.microsoft.com/office/drawing/2014/main" id="{177470E4-1DF9-40D3-BFC5-C839126E5678}"/>
                </a:ext>
              </a:extLst>
            </p:cNvPr>
            <p:cNvSpPr>
              <a:spLocks/>
            </p:cNvSpPr>
            <p:nvPr/>
          </p:nvSpPr>
          <p:spPr bwMode="auto">
            <a:xfrm>
              <a:off x="7726363" y="3255963"/>
              <a:ext cx="346075" cy="315913"/>
            </a:xfrm>
            <a:custGeom>
              <a:avLst/>
              <a:gdLst>
                <a:gd name="T0" fmla="*/ 64 w 92"/>
                <a:gd name="T1" fmla="*/ 75 h 84"/>
                <a:gd name="T2" fmla="*/ 73 w 92"/>
                <a:gd name="T3" fmla="*/ 84 h 84"/>
                <a:gd name="T4" fmla="*/ 84 w 92"/>
                <a:gd name="T5" fmla="*/ 73 h 84"/>
                <a:gd name="T6" fmla="*/ 75 w 92"/>
                <a:gd name="T7" fmla="*/ 64 h 84"/>
                <a:gd name="T8" fmla="*/ 79 w 92"/>
                <a:gd name="T9" fmla="*/ 52 h 84"/>
                <a:gd name="T10" fmla="*/ 92 w 92"/>
                <a:gd name="T11" fmla="*/ 52 h 84"/>
                <a:gd name="T12" fmla="*/ 92 w 92"/>
                <a:gd name="T13" fmla="*/ 40 h 84"/>
                <a:gd name="T14" fmla="*/ 79 w 92"/>
                <a:gd name="T15" fmla="*/ 40 h 84"/>
                <a:gd name="T16" fmla="*/ 75 w 92"/>
                <a:gd name="T17" fmla="*/ 28 h 84"/>
                <a:gd name="T18" fmla="*/ 84 w 92"/>
                <a:gd name="T19" fmla="*/ 19 h 84"/>
                <a:gd name="T20" fmla="*/ 73 w 92"/>
                <a:gd name="T21" fmla="*/ 8 h 84"/>
                <a:gd name="T22" fmla="*/ 64 w 92"/>
                <a:gd name="T23" fmla="*/ 17 h 84"/>
                <a:gd name="T24" fmla="*/ 52 w 92"/>
                <a:gd name="T25" fmla="*/ 13 h 84"/>
                <a:gd name="T26" fmla="*/ 52 w 92"/>
                <a:gd name="T27" fmla="*/ 0 h 84"/>
                <a:gd name="T28" fmla="*/ 40 w 92"/>
                <a:gd name="T29" fmla="*/ 0 h 84"/>
                <a:gd name="T30" fmla="*/ 40 w 92"/>
                <a:gd name="T31" fmla="*/ 13 h 84"/>
                <a:gd name="T32" fmla="*/ 28 w 92"/>
                <a:gd name="T33" fmla="*/ 17 h 84"/>
                <a:gd name="T34" fmla="*/ 19 w 92"/>
                <a:gd name="T35" fmla="*/ 8 h 84"/>
                <a:gd name="T36" fmla="*/ 8 w 92"/>
                <a:gd name="T37" fmla="*/ 19 h 84"/>
                <a:gd name="T38" fmla="*/ 17 w 92"/>
                <a:gd name="T39" fmla="*/ 28 h 84"/>
                <a:gd name="T40" fmla="*/ 13 w 92"/>
                <a:gd name="T41" fmla="*/ 40 h 84"/>
                <a:gd name="T42" fmla="*/ 0 w 92"/>
                <a:gd name="T43" fmla="*/ 40 h 84"/>
                <a:gd name="T44" fmla="*/ 0 w 92"/>
                <a:gd name="T45" fmla="*/ 52 h 84"/>
                <a:gd name="T46" fmla="*/ 13 w 92"/>
                <a:gd name="T47" fmla="*/ 52 h 84"/>
                <a:gd name="T48" fmla="*/ 17 w 92"/>
                <a:gd name="T49" fmla="*/ 64 h 84"/>
                <a:gd name="T50" fmla="*/ 8 w 92"/>
                <a:gd name="T51" fmla="*/ 73 h 84"/>
                <a:gd name="T52" fmla="*/ 19 w 92"/>
                <a:gd name="T53" fmla="*/ 84 h 84"/>
                <a:gd name="T54" fmla="*/ 28 w 92"/>
                <a:gd name="T55" fmla="*/ 7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2" h="84">
                  <a:moveTo>
                    <a:pt x="64" y="75"/>
                  </a:moveTo>
                  <a:cubicBezTo>
                    <a:pt x="73" y="84"/>
                    <a:pt x="73" y="84"/>
                    <a:pt x="73" y="84"/>
                  </a:cubicBezTo>
                  <a:cubicBezTo>
                    <a:pt x="84" y="73"/>
                    <a:pt x="84" y="73"/>
                    <a:pt x="84" y="73"/>
                  </a:cubicBezTo>
                  <a:cubicBezTo>
                    <a:pt x="75" y="64"/>
                    <a:pt x="75" y="64"/>
                    <a:pt x="75" y="64"/>
                  </a:cubicBezTo>
                  <a:cubicBezTo>
                    <a:pt x="77" y="61"/>
                    <a:pt x="78" y="55"/>
                    <a:pt x="79" y="52"/>
                  </a:cubicBezTo>
                  <a:cubicBezTo>
                    <a:pt x="92" y="52"/>
                    <a:pt x="92" y="52"/>
                    <a:pt x="92" y="52"/>
                  </a:cubicBezTo>
                  <a:cubicBezTo>
                    <a:pt x="92" y="40"/>
                    <a:pt x="92" y="40"/>
                    <a:pt x="92" y="40"/>
                  </a:cubicBezTo>
                  <a:cubicBezTo>
                    <a:pt x="79" y="40"/>
                    <a:pt x="79" y="40"/>
                    <a:pt x="79" y="40"/>
                  </a:cubicBezTo>
                  <a:cubicBezTo>
                    <a:pt x="78" y="37"/>
                    <a:pt x="77" y="31"/>
                    <a:pt x="75" y="28"/>
                  </a:cubicBezTo>
                  <a:cubicBezTo>
                    <a:pt x="84" y="19"/>
                    <a:pt x="84" y="19"/>
                    <a:pt x="84" y="19"/>
                  </a:cubicBezTo>
                  <a:cubicBezTo>
                    <a:pt x="73" y="8"/>
                    <a:pt x="73" y="8"/>
                    <a:pt x="73" y="8"/>
                  </a:cubicBezTo>
                  <a:cubicBezTo>
                    <a:pt x="64" y="17"/>
                    <a:pt x="64" y="17"/>
                    <a:pt x="64" y="17"/>
                  </a:cubicBezTo>
                  <a:cubicBezTo>
                    <a:pt x="61" y="15"/>
                    <a:pt x="55" y="14"/>
                    <a:pt x="52" y="13"/>
                  </a:cubicBezTo>
                  <a:cubicBezTo>
                    <a:pt x="52" y="0"/>
                    <a:pt x="52" y="0"/>
                    <a:pt x="52" y="0"/>
                  </a:cubicBezTo>
                  <a:cubicBezTo>
                    <a:pt x="40" y="0"/>
                    <a:pt x="40" y="0"/>
                    <a:pt x="40" y="0"/>
                  </a:cubicBezTo>
                  <a:cubicBezTo>
                    <a:pt x="40" y="13"/>
                    <a:pt x="40" y="13"/>
                    <a:pt x="40" y="13"/>
                  </a:cubicBezTo>
                  <a:cubicBezTo>
                    <a:pt x="37" y="14"/>
                    <a:pt x="31" y="15"/>
                    <a:pt x="28" y="17"/>
                  </a:cubicBezTo>
                  <a:cubicBezTo>
                    <a:pt x="19" y="8"/>
                    <a:pt x="19" y="8"/>
                    <a:pt x="19" y="8"/>
                  </a:cubicBezTo>
                  <a:cubicBezTo>
                    <a:pt x="8" y="19"/>
                    <a:pt x="8" y="19"/>
                    <a:pt x="8" y="19"/>
                  </a:cubicBezTo>
                  <a:cubicBezTo>
                    <a:pt x="17" y="28"/>
                    <a:pt x="17" y="28"/>
                    <a:pt x="17" y="28"/>
                  </a:cubicBezTo>
                  <a:cubicBezTo>
                    <a:pt x="15" y="31"/>
                    <a:pt x="14" y="37"/>
                    <a:pt x="13" y="40"/>
                  </a:cubicBezTo>
                  <a:cubicBezTo>
                    <a:pt x="0" y="40"/>
                    <a:pt x="0" y="40"/>
                    <a:pt x="0" y="40"/>
                  </a:cubicBezTo>
                  <a:cubicBezTo>
                    <a:pt x="0" y="52"/>
                    <a:pt x="0" y="52"/>
                    <a:pt x="0" y="52"/>
                  </a:cubicBezTo>
                  <a:cubicBezTo>
                    <a:pt x="13" y="52"/>
                    <a:pt x="13" y="52"/>
                    <a:pt x="13" y="52"/>
                  </a:cubicBezTo>
                  <a:cubicBezTo>
                    <a:pt x="14" y="55"/>
                    <a:pt x="15" y="61"/>
                    <a:pt x="17" y="64"/>
                  </a:cubicBezTo>
                  <a:cubicBezTo>
                    <a:pt x="8" y="73"/>
                    <a:pt x="8" y="73"/>
                    <a:pt x="8" y="73"/>
                  </a:cubicBezTo>
                  <a:cubicBezTo>
                    <a:pt x="19" y="84"/>
                    <a:pt x="19" y="84"/>
                    <a:pt x="19" y="84"/>
                  </a:cubicBezTo>
                  <a:cubicBezTo>
                    <a:pt x="28" y="75"/>
                    <a:pt x="28" y="75"/>
                    <a:pt x="28" y="75"/>
                  </a:cubicBezTo>
                </a:path>
              </a:pathLst>
            </a:custGeom>
            <a:noFill/>
            <a:ln w="15875" cap="rnd">
              <a:solidFill>
                <a:srgbClr val="86BC2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6" name="Line 121">
              <a:extLst>
                <a:ext uri="{FF2B5EF4-FFF2-40B4-BE49-F238E27FC236}">
                  <a16:creationId xmlns:a16="http://schemas.microsoft.com/office/drawing/2014/main" id="{1918D209-57B3-4F5B-A862-653A919A1F40}"/>
                </a:ext>
              </a:extLst>
            </p:cNvPr>
            <p:cNvSpPr>
              <a:spLocks noChangeShapeType="1"/>
            </p:cNvSpPr>
            <p:nvPr/>
          </p:nvSpPr>
          <p:spPr bwMode="auto">
            <a:xfrm>
              <a:off x="7877175" y="3557588"/>
              <a:ext cx="44450" cy="0"/>
            </a:xfrm>
            <a:prstGeom prst="line">
              <a:avLst/>
            </a:prstGeom>
            <a:noFill/>
            <a:ln w="15875" cap="rnd">
              <a:solidFill>
                <a:srgbClr val="86BC2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7" name="Line 122">
              <a:extLst>
                <a:ext uri="{FF2B5EF4-FFF2-40B4-BE49-F238E27FC236}">
                  <a16:creationId xmlns:a16="http://schemas.microsoft.com/office/drawing/2014/main" id="{CE8765B0-4479-43A8-8689-88A63B09804A}"/>
                </a:ext>
              </a:extLst>
            </p:cNvPr>
            <p:cNvSpPr>
              <a:spLocks noChangeShapeType="1"/>
            </p:cNvSpPr>
            <p:nvPr/>
          </p:nvSpPr>
          <p:spPr bwMode="auto">
            <a:xfrm>
              <a:off x="7877175" y="3587750"/>
              <a:ext cx="44450" cy="0"/>
            </a:xfrm>
            <a:prstGeom prst="line">
              <a:avLst/>
            </a:prstGeom>
            <a:noFill/>
            <a:ln w="15875" cap="rnd">
              <a:solidFill>
                <a:srgbClr val="86BC2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8" name="Line 123">
              <a:extLst>
                <a:ext uri="{FF2B5EF4-FFF2-40B4-BE49-F238E27FC236}">
                  <a16:creationId xmlns:a16="http://schemas.microsoft.com/office/drawing/2014/main" id="{BA80EC27-ED82-40C0-9778-92C81D854A76}"/>
                </a:ext>
              </a:extLst>
            </p:cNvPr>
            <p:cNvSpPr>
              <a:spLocks noChangeShapeType="1"/>
            </p:cNvSpPr>
            <p:nvPr/>
          </p:nvSpPr>
          <p:spPr bwMode="auto">
            <a:xfrm>
              <a:off x="7899400" y="3587750"/>
              <a:ext cx="0" cy="14288"/>
            </a:xfrm>
            <a:prstGeom prst="line">
              <a:avLst/>
            </a:prstGeom>
            <a:noFill/>
            <a:ln w="15875" cap="rnd">
              <a:solidFill>
                <a:srgbClr val="86BC25"/>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9" name="Freeform 124">
              <a:extLst>
                <a:ext uri="{FF2B5EF4-FFF2-40B4-BE49-F238E27FC236}">
                  <a16:creationId xmlns:a16="http://schemas.microsoft.com/office/drawing/2014/main" id="{1733A645-BCED-4024-90F0-E87BA0DE59E3}"/>
                </a:ext>
              </a:extLst>
            </p:cNvPr>
            <p:cNvSpPr>
              <a:spLocks/>
            </p:cNvSpPr>
            <p:nvPr/>
          </p:nvSpPr>
          <p:spPr bwMode="auto">
            <a:xfrm>
              <a:off x="7812088" y="3346450"/>
              <a:ext cx="173038" cy="180975"/>
            </a:xfrm>
            <a:custGeom>
              <a:avLst/>
              <a:gdLst>
                <a:gd name="T0" fmla="*/ 46 w 46"/>
                <a:gd name="T1" fmla="*/ 22 h 48"/>
                <a:gd name="T2" fmla="*/ 23 w 46"/>
                <a:gd name="T3" fmla="*/ 0 h 48"/>
                <a:gd name="T4" fmla="*/ 0 w 46"/>
                <a:gd name="T5" fmla="*/ 22 h 48"/>
                <a:gd name="T6" fmla="*/ 17 w 46"/>
                <a:gd name="T7" fmla="*/ 43 h 48"/>
                <a:gd name="T8" fmla="*/ 17 w 46"/>
                <a:gd name="T9" fmla="*/ 48 h 48"/>
                <a:gd name="T10" fmla="*/ 29 w 46"/>
                <a:gd name="T11" fmla="*/ 48 h 48"/>
                <a:gd name="T12" fmla="*/ 29 w 46"/>
                <a:gd name="T13" fmla="*/ 43 h 48"/>
                <a:gd name="T14" fmla="*/ 46 w 46"/>
                <a:gd name="T15" fmla="*/ 22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48">
                  <a:moveTo>
                    <a:pt x="46" y="22"/>
                  </a:moveTo>
                  <a:cubicBezTo>
                    <a:pt x="46" y="10"/>
                    <a:pt x="36" y="0"/>
                    <a:pt x="23" y="0"/>
                  </a:cubicBezTo>
                  <a:cubicBezTo>
                    <a:pt x="10" y="0"/>
                    <a:pt x="0" y="10"/>
                    <a:pt x="0" y="22"/>
                  </a:cubicBezTo>
                  <a:cubicBezTo>
                    <a:pt x="0" y="32"/>
                    <a:pt x="7" y="41"/>
                    <a:pt x="17" y="43"/>
                  </a:cubicBezTo>
                  <a:cubicBezTo>
                    <a:pt x="17" y="48"/>
                    <a:pt x="17" y="48"/>
                    <a:pt x="17" y="48"/>
                  </a:cubicBezTo>
                  <a:cubicBezTo>
                    <a:pt x="29" y="48"/>
                    <a:pt x="29" y="48"/>
                    <a:pt x="29" y="48"/>
                  </a:cubicBezTo>
                  <a:cubicBezTo>
                    <a:pt x="29" y="43"/>
                    <a:pt x="29" y="43"/>
                    <a:pt x="29" y="43"/>
                  </a:cubicBezTo>
                  <a:cubicBezTo>
                    <a:pt x="39" y="41"/>
                    <a:pt x="46" y="32"/>
                    <a:pt x="46" y="22"/>
                  </a:cubicBezTo>
                  <a:close/>
                </a:path>
              </a:pathLst>
            </a:custGeom>
            <a:noFill/>
            <a:ln w="15875" cap="rnd">
              <a:solidFill>
                <a:srgbClr val="86BC25"/>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nvGrpSpPr>
          <p:cNvPr id="40" name="Group 39">
            <a:extLst>
              <a:ext uri="{FF2B5EF4-FFF2-40B4-BE49-F238E27FC236}">
                <a16:creationId xmlns:a16="http://schemas.microsoft.com/office/drawing/2014/main" id="{EC1D39A7-D08E-46FC-95EC-BE65392946F5}"/>
              </a:ext>
            </a:extLst>
          </p:cNvPr>
          <p:cNvGrpSpPr/>
          <p:nvPr/>
        </p:nvGrpSpPr>
        <p:grpSpPr>
          <a:xfrm>
            <a:off x="5931620" y="4034409"/>
            <a:ext cx="346075" cy="195263"/>
            <a:chOff x="4119563" y="4054475"/>
            <a:chExt cx="346075" cy="195263"/>
          </a:xfrm>
        </p:grpSpPr>
        <p:sp>
          <p:nvSpPr>
            <p:cNvPr id="41" name="Oval 146">
              <a:extLst>
                <a:ext uri="{FF2B5EF4-FFF2-40B4-BE49-F238E27FC236}">
                  <a16:creationId xmlns:a16="http://schemas.microsoft.com/office/drawing/2014/main" id="{5CE5570C-66FC-4F62-9482-9DFCAD418862}"/>
                </a:ext>
              </a:extLst>
            </p:cNvPr>
            <p:cNvSpPr>
              <a:spLocks noChangeArrowheads="1"/>
            </p:cNvSpPr>
            <p:nvPr/>
          </p:nvSpPr>
          <p:spPr bwMode="auto">
            <a:xfrm>
              <a:off x="4119563" y="4054475"/>
              <a:ext cx="346075" cy="195263"/>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dirty="0"/>
            </a:p>
          </p:txBody>
        </p:sp>
        <p:sp>
          <p:nvSpPr>
            <p:cNvPr id="42" name="Oval 147">
              <a:extLst>
                <a:ext uri="{FF2B5EF4-FFF2-40B4-BE49-F238E27FC236}">
                  <a16:creationId xmlns:a16="http://schemas.microsoft.com/office/drawing/2014/main" id="{89C0B20E-9BFD-43B7-9D10-F037232BCAB6}"/>
                </a:ext>
              </a:extLst>
            </p:cNvPr>
            <p:cNvSpPr>
              <a:spLocks noChangeArrowheads="1"/>
            </p:cNvSpPr>
            <p:nvPr/>
          </p:nvSpPr>
          <p:spPr bwMode="auto">
            <a:xfrm>
              <a:off x="4232276" y="4090988"/>
              <a:ext cx="120650" cy="120650"/>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43" name="Freeform 148">
              <a:extLst>
                <a:ext uri="{FF2B5EF4-FFF2-40B4-BE49-F238E27FC236}">
                  <a16:creationId xmlns:a16="http://schemas.microsoft.com/office/drawing/2014/main" id="{DF821073-23D9-4D23-A180-1C0AA84C55C1}"/>
                </a:ext>
              </a:extLst>
            </p:cNvPr>
            <p:cNvSpPr>
              <a:spLocks/>
            </p:cNvSpPr>
            <p:nvPr/>
          </p:nvSpPr>
          <p:spPr bwMode="auto">
            <a:xfrm>
              <a:off x="4262438" y="4121150"/>
              <a:ext cx="60325" cy="60325"/>
            </a:xfrm>
            <a:custGeom>
              <a:avLst/>
              <a:gdLst>
                <a:gd name="T0" fmla="*/ 8 w 16"/>
                <a:gd name="T1" fmla="*/ 0 h 16"/>
                <a:gd name="T2" fmla="*/ 16 w 16"/>
                <a:gd name="T3" fmla="*/ 8 h 16"/>
                <a:gd name="T4" fmla="*/ 8 w 16"/>
                <a:gd name="T5" fmla="*/ 16 h 16"/>
                <a:gd name="T6" fmla="*/ 0 w 16"/>
                <a:gd name="T7" fmla="*/ 8 h 16"/>
              </a:gdLst>
              <a:ahLst/>
              <a:cxnLst>
                <a:cxn ang="0">
                  <a:pos x="T0" y="T1"/>
                </a:cxn>
                <a:cxn ang="0">
                  <a:pos x="T2" y="T3"/>
                </a:cxn>
                <a:cxn ang="0">
                  <a:pos x="T4" y="T5"/>
                </a:cxn>
                <a:cxn ang="0">
                  <a:pos x="T6" y="T7"/>
                </a:cxn>
              </a:cxnLst>
              <a:rect l="0" t="0" r="r" b="b"/>
              <a:pathLst>
                <a:path w="16" h="16">
                  <a:moveTo>
                    <a:pt x="8" y="0"/>
                  </a:moveTo>
                  <a:cubicBezTo>
                    <a:pt x="12" y="0"/>
                    <a:pt x="16" y="4"/>
                    <a:pt x="16" y="8"/>
                  </a:cubicBezTo>
                  <a:cubicBezTo>
                    <a:pt x="16" y="12"/>
                    <a:pt x="12" y="16"/>
                    <a:pt x="8" y="16"/>
                  </a:cubicBezTo>
                  <a:cubicBezTo>
                    <a:pt x="4" y="16"/>
                    <a:pt x="0" y="12"/>
                    <a:pt x="0" y="8"/>
                  </a:cubicBez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dirty="0"/>
            </a:p>
          </p:txBody>
        </p:sp>
      </p:grpSp>
      <p:grpSp>
        <p:nvGrpSpPr>
          <p:cNvPr id="54" name="Group 53">
            <a:extLst>
              <a:ext uri="{FF2B5EF4-FFF2-40B4-BE49-F238E27FC236}">
                <a16:creationId xmlns:a16="http://schemas.microsoft.com/office/drawing/2014/main" id="{D5B15A51-915B-4B88-9886-7B0E876FDB46}"/>
              </a:ext>
            </a:extLst>
          </p:cNvPr>
          <p:cNvGrpSpPr/>
          <p:nvPr/>
        </p:nvGrpSpPr>
        <p:grpSpPr>
          <a:xfrm>
            <a:off x="5954567" y="2837974"/>
            <a:ext cx="282864" cy="314614"/>
            <a:chOff x="6299200" y="5060951"/>
            <a:chExt cx="311150" cy="346075"/>
          </a:xfrm>
        </p:grpSpPr>
        <p:sp>
          <p:nvSpPr>
            <p:cNvPr id="55" name="Freeform 344">
              <a:extLst>
                <a:ext uri="{FF2B5EF4-FFF2-40B4-BE49-F238E27FC236}">
                  <a16:creationId xmlns:a16="http://schemas.microsoft.com/office/drawing/2014/main" id="{BEE57F35-6D1F-4B31-9322-4A0C85A47329}"/>
                </a:ext>
              </a:extLst>
            </p:cNvPr>
            <p:cNvSpPr>
              <a:spLocks/>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56" name="Line 345">
              <a:extLst>
                <a:ext uri="{FF2B5EF4-FFF2-40B4-BE49-F238E27FC236}">
                  <a16:creationId xmlns:a16="http://schemas.microsoft.com/office/drawing/2014/main" id="{19EF66A3-B48F-4F82-925F-88145E87FDBB}"/>
                </a:ext>
              </a:extLst>
            </p:cNvPr>
            <p:cNvSpPr>
              <a:spLocks noChangeShapeType="1"/>
            </p:cNvSpPr>
            <p:nvPr/>
          </p:nvSpPr>
          <p:spPr bwMode="auto">
            <a:xfrm>
              <a:off x="6434138" y="5167313"/>
              <a:ext cx="60325"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57" name="Line 346">
              <a:extLst>
                <a:ext uri="{FF2B5EF4-FFF2-40B4-BE49-F238E27FC236}">
                  <a16:creationId xmlns:a16="http://schemas.microsoft.com/office/drawing/2014/main" id="{B77C4278-364F-48C3-B1D2-7C4284A83064}"/>
                </a:ext>
              </a:extLst>
            </p:cNvPr>
            <p:cNvSpPr>
              <a:spLocks noChangeShapeType="1"/>
            </p:cNvSpPr>
            <p:nvPr/>
          </p:nvSpPr>
          <p:spPr bwMode="auto">
            <a:xfrm>
              <a:off x="6403975" y="5197476"/>
              <a:ext cx="90488"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58" name="Line 347">
              <a:extLst>
                <a:ext uri="{FF2B5EF4-FFF2-40B4-BE49-F238E27FC236}">
                  <a16:creationId xmlns:a16="http://schemas.microsoft.com/office/drawing/2014/main" id="{A3848126-5F72-41E2-96C6-6E5EB0CFCF38}"/>
                </a:ext>
              </a:extLst>
            </p:cNvPr>
            <p:cNvSpPr>
              <a:spLocks noChangeShapeType="1"/>
            </p:cNvSpPr>
            <p:nvPr/>
          </p:nvSpPr>
          <p:spPr bwMode="auto">
            <a:xfrm>
              <a:off x="6403975" y="5227638"/>
              <a:ext cx="90488"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59" name="Line 348">
              <a:extLst>
                <a:ext uri="{FF2B5EF4-FFF2-40B4-BE49-F238E27FC236}">
                  <a16:creationId xmlns:a16="http://schemas.microsoft.com/office/drawing/2014/main" id="{95F8B611-CFF6-49C8-B204-C31B45AE9BAE}"/>
                </a:ext>
              </a:extLst>
            </p:cNvPr>
            <p:cNvSpPr>
              <a:spLocks noChangeShapeType="1"/>
            </p:cNvSpPr>
            <p:nvPr/>
          </p:nvSpPr>
          <p:spPr bwMode="auto">
            <a:xfrm>
              <a:off x="6403975" y="5257801"/>
              <a:ext cx="90488"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0" name="Rectangle 349">
              <a:extLst>
                <a:ext uri="{FF2B5EF4-FFF2-40B4-BE49-F238E27FC236}">
                  <a16:creationId xmlns:a16="http://schemas.microsoft.com/office/drawing/2014/main" id="{AF8319FA-D643-4B7C-ABFB-1E9327A2B644}"/>
                </a:ext>
              </a:extLst>
            </p:cNvPr>
            <p:cNvSpPr>
              <a:spLocks noChangeArrowheads="1"/>
            </p:cNvSpPr>
            <p:nvPr/>
          </p:nvSpPr>
          <p:spPr bwMode="auto">
            <a:xfrm>
              <a:off x="6373813" y="5137151"/>
              <a:ext cx="150813" cy="150813"/>
            </a:xfrm>
            <a:prstGeom prst="rect">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cxnSp>
        <p:nvCxnSpPr>
          <p:cNvPr id="66" name="Straight Connector 65">
            <a:extLst>
              <a:ext uri="{FF2B5EF4-FFF2-40B4-BE49-F238E27FC236}">
                <a16:creationId xmlns:a16="http://schemas.microsoft.com/office/drawing/2014/main" id="{A679941F-F4EF-4222-843F-C47851548287}"/>
              </a:ext>
            </a:extLst>
          </p:cNvPr>
          <p:cNvCxnSpPr>
            <a:cxnSpLocks/>
          </p:cNvCxnSpPr>
          <p:nvPr/>
        </p:nvCxnSpPr>
        <p:spPr>
          <a:xfrm>
            <a:off x="6832600" y="1330971"/>
            <a:ext cx="43815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0C75A35E-3CB0-4E2A-85D9-0BB6DC58D4B0}"/>
              </a:ext>
            </a:extLst>
          </p:cNvPr>
          <p:cNvCxnSpPr>
            <a:cxnSpLocks/>
          </p:cNvCxnSpPr>
          <p:nvPr/>
        </p:nvCxnSpPr>
        <p:spPr>
          <a:xfrm>
            <a:off x="6832600" y="2440511"/>
            <a:ext cx="43815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D2C09E3-8DFB-42C9-8CF0-A8112364A9A7}"/>
              </a:ext>
            </a:extLst>
          </p:cNvPr>
          <p:cNvCxnSpPr>
            <a:cxnSpLocks/>
          </p:cNvCxnSpPr>
          <p:nvPr/>
        </p:nvCxnSpPr>
        <p:spPr>
          <a:xfrm>
            <a:off x="6832600" y="3550052"/>
            <a:ext cx="43815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1" name="Group 43">
            <a:extLst>
              <a:ext uri="{FF2B5EF4-FFF2-40B4-BE49-F238E27FC236}">
                <a16:creationId xmlns:a16="http://schemas.microsoft.com/office/drawing/2014/main" id="{3771A8BA-D6A4-4E1D-8BD5-2B51313DA54D}"/>
              </a:ext>
            </a:extLst>
          </p:cNvPr>
          <p:cNvGrpSpPr/>
          <p:nvPr/>
        </p:nvGrpSpPr>
        <p:grpSpPr>
          <a:xfrm>
            <a:off x="5990544" y="652735"/>
            <a:ext cx="284700" cy="279452"/>
            <a:chOff x="9169401" y="4700588"/>
            <a:chExt cx="344487" cy="338137"/>
          </a:xfrm>
        </p:grpSpPr>
        <p:sp>
          <p:nvSpPr>
            <p:cNvPr id="62" name="Line 369">
              <a:extLst>
                <a:ext uri="{FF2B5EF4-FFF2-40B4-BE49-F238E27FC236}">
                  <a16:creationId xmlns:a16="http://schemas.microsoft.com/office/drawing/2014/main" id="{A043B511-EBB2-448A-A75E-6A9570617713}"/>
                </a:ext>
              </a:extLst>
            </p:cNvPr>
            <p:cNvSpPr>
              <a:spLocks noChangeShapeType="1"/>
            </p:cNvSpPr>
            <p:nvPr/>
          </p:nvSpPr>
          <p:spPr bwMode="auto">
            <a:xfrm>
              <a:off x="9213851" y="4789488"/>
              <a:ext cx="68263"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3" name="Line 370">
              <a:extLst>
                <a:ext uri="{FF2B5EF4-FFF2-40B4-BE49-F238E27FC236}">
                  <a16:creationId xmlns:a16="http://schemas.microsoft.com/office/drawing/2014/main" id="{403C4614-49E7-471A-9810-41517E5038D1}"/>
                </a:ext>
              </a:extLst>
            </p:cNvPr>
            <p:cNvSpPr>
              <a:spLocks noChangeShapeType="1"/>
            </p:cNvSpPr>
            <p:nvPr/>
          </p:nvSpPr>
          <p:spPr bwMode="auto">
            <a:xfrm>
              <a:off x="9213851" y="4835525"/>
              <a:ext cx="120650"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dirty="0"/>
            </a:p>
          </p:txBody>
        </p:sp>
        <p:sp>
          <p:nvSpPr>
            <p:cNvPr id="65" name="Line 371">
              <a:extLst>
                <a:ext uri="{FF2B5EF4-FFF2-40B4-BE49-F238E27FC236}">
                  <a16:creationId xmlns:a16="http://schemas.microsoft.com/office/drawing/2014/main" id="{BAD0E03D-D874-4535-B298-92A901F6E48C}"/>
                </a:ext>
              </a:extLst>
            </p:cNvPr>
            <p:cNvSpPr>
              <a:spLocks noChangeShapeType="1"/>
            </p:cNvSpPr>
            <p:nvPr/>
          </p:nvSpPr>
          <p:spPr bwMode="auto">
            <a:xfrm>
              <a:off x="9213851" y="4879975"/>
              <a:ext cx="90488"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67" name="Line 372">
              <a:extLst>
                <a:ext uri="{FF2B5EF4-FFF2-40B4-BE49-F238E27FC236}">
                  <a16:creationId xmlns:a16="http://schemas.microsoft.com/office/drawing/2014/main" id="{8B8FB22C-9D7D-45DD-8CE3-5C76BDF7EEBD}"/>
                </a:ext>
              </a:extLst>
            </p:cNvPr>
            <p:cNvSpPr>
              <a:spLocks noChangeShapeType="1"/>
            </p:cNvSpPr>
            <p:nvPr/>
          </p:nvSpPr>
          <p:spPr bwMode="auto">
            <a:xfrm>
              <a:off x="9213851" y="4926013"/>
              <a:ext cx="74613"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70" name="Freeform 373">
              <a:extLst>
                <a:ext uri="{FF2B5EF4-FFF2-40B4-BE49-F238E27FC236}">
                  <a16:creationId xmlns:a16="http://schemas.microsoft.com/office/drawing/2014/main" id="{E48B91A3-2E27-40CF-ABAF-4825C26F5A3C}"/>
                </a:ext>
              </a:extLst>
            </p:cNvPr>
            <p:cNvSpPr>
              <a:spLocks/>
            </p:cNvSpPr>
            <p:nvPr/>
          </p:nvSpPr>
          <p:spPr bwMode="auto">
            <a:xfrm>
              <a:off x="9348788" y="4873625"/>
              <a:ext cx="165100" cy="165100"/>
            </a:xfrm>
            <a:custGeom>
              <a:avLst/>
              <a:gdLst>
                <a:gd name="T0" fmla="*/ 33 w 104"/>
                <a:gd name="T1" fmla="*/ 94 h 104"/>
                <a:gd name="T2" fmla="*/ 0 w 104"/>
                <a:gd name="T3" fmla="*/ 104 h 104"/>
                <a:gd name="T4" fmla="*/ 10 w 104"/>
                <a:gd name="T5" fmla="*/ 71 h 104"/>
                <a:gd name="T6" fmla="*/ 81 w 104"/>
                <a:gd name="T7" fmla="*/ 0 h 104"/>
                <a:gd name="T8" fmla="*/ 104 w 104"/>
                <a:gd name="T9" fmla="*/ 23 h 104"/>
                <a:gd name="T10" fmla="*/ 33 w 104"/>
                <a:gd name="T11" fmla="*/ 94 h 104"/>
              </a:gdLst>
              <a:ahLst/>
              <a:cxnLst>
                <a:cxn ang="0">
                  <a:pos x="T0" y="T1"/>
                </a:cxn>
                <a:cxn ang="0">
                  <a:pos x="T2" y="T3"/>
                </a:cxn>
                <a:cxn ang="0">
                  <a:pos x="T4" y="T5"/>
                </a:cxn>
                <a:cxn ang="0">
                  <a:pos x="T6" y="T7"/>
                </a:cxn>
                <a:cxn ang="0">
                  <a:pos x="T8" y="T9"/>
                </a:cxn>
                <a:cxn ang="0">
                  <a:pos x="T10" y="T11"/>
                </a:cxn>
              </a:cxnLst>
              <a:rect l="0" t="0" r="r" b="b"/>
              <a:pathLst>
                <a:path w="104" h="104">
                  <a:moveTo>
                    <a:pt x="33" y="94"/>
                  </a:moveTo>
                  <a:lnTo>
                    <a:pt x="0" y="104"/>
                  </a:lnTo>
                  <a:lnTo>
                    <a:pt x="10" y="71"/>
                  </a:lnTo>
                  <a:lnTo>
                    <a:pt x="81" y="0"/>
                  </a:lnTo>
                  <a:lnTo>
                    <a:pt x="104" y="23"/>
                  </a:lnTo>
                  <a:lnTo>
                    <a:pt x="33" y="94"/>
                  </a:lnTo>
                  <a:close/>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71" name="Line 374">
              <a:extLst>
                <a:ext uri="{FF2B5EF4-FFF2-40B4-BE49-F238E27FC236}">
                  <a16:creationId xmlns:a16="http://schemas.microsoft.com/office/drawing/2014/main" id="{6C3E2E15-CD6C-457A-B041-7267A0B5662E}"/>
                </a:ext>
              </a:extLst>
            </p:cNvPr>
            <p:cNvSpPr>
              <a:spLocks noChangeShapeType="1"/>
            </p:cNvSpPr>
            <p:nvPr/>
          </p:nvSpPr>
          <p:spPr bwMode="auto">
            <a:xfrm>
              <a:off x="9447213" y="4903788"/>
              <a:ext cx="36513" cy="36513"/>
            </a:xfrm>
            <a:prstGeom prst="line">
              <a:avLst/>
            </a:prstGeom>
            <a:noFill/>
            <a:ln w="12700"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72" name="Line 375">
              <a:extLst>
                <a:ext uri="{FF2B5EF4-FFF2-40B4-BE49-F238E27FC236}">
                  <a16:creationId xmlns:a16="http://schemas.microsoft.com/office/drawing/2014/main" id="{2F067C85-439D-4A67-B576-96C7C67BA787}"/>
                </a:ext>
              </a:extLst>
            </p:cNvPr>
            <p:cNvSpPr>
              <a:spLocks noChangeShapeType="1"/>
            </p:cNvSpPr>
            <p:nvPr/>
          </p:nvSpPr>
          <p:spPr bwMode="auto">
            <a:xfrm>
              <a:off x="9364663" y="4986338"/>
              <a:ext cx="36513" cy="36513"/>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73" name="Freeform 376">
              <a:extLst>
                <a:ext uri="{FF2B5EF4-FFF2-40B4-BE49-F238E27FC236}">
                  <a16:creationId xmlns:a16="http://schemas.microsoft.com/office/drawing/2014/main" id="{51CB594D-1378-41C1-8EBD-DF54A4A7D956}"/>
                </a:ext>
              </a:extLst>
            </p:cNvPr>
            <p:cNvSpPr>
              <a:spLocks/>
            </p:cNvSpPr>
            <p:nvPr/>
          </p:nvSpPr>
          <p:spPr bwMode="auto">
            <a:xfrm>
              <a:off x="9169401" y="4700588"/>
              <a:ext cx="239713" cy="315913"/>
            </a:xfrm>
            <a:custGeom>
              <a:avLst/>
              <a:gdLst>
                <a:gd name="T0" fmla="*/ 99 w 151"/>
                <a:gd name="T1" fmla="*/ 199 h 199"/>
                <a:gd name="T2" fmla="*/ 0 w 151"/>
                <a:gd name="T3" fmla="*/ 199 h 199"/>
                <a:gd name="T4" fmla="*/ 0 w 151"/>
                <a:gd name="T5" fmla="*/ 0 h 199"/>
                <a:gd name="T6" fmla="*/ 104 w 151"/>
                <a:gd name="T7" fmla="*/ 0 h 199"/>
                <a:gd name="T8" fmla="*/ 151 w 151"/>
                <a:gd name="T9" fmla="*/ 47 h 199"/>
                <a:gd name="T10" fmla="*/ 151 w 151"/>
                <a:gd name="T11" fmla="*/ 109 h 199"/>
              </a:gdLst>
              <a:ahLst/>
              <a:cxnLst>
                <a:cxn ang="0">
                  <a:pos x="T0" y="T1"/>
                </a:cxn>
                <a:cxn ang="0">
                  <a:pos x="T2" y="T3"/>
                </a:cxn>
                <a:cxn ang="0">
                  <a:pos x="T4" y="T5"/>
                </a:cxn>
                <a:cxn ang="0">
                  <a:pos x="T6" y="T7"/>
                </a:cxn>
                <a:cxn ang="0">
                  <a:pos x="T8" y="T9"/>
                </a:cxn>
                <a:cxn ang="0">
                  <a:pos x="T10" y="T11"/>
                </a:cxn>
              </a:cxnLst>
              <a:rect l="0" t="0" r="r" b="b"/>
              <a:pathLst>
                <a:path w="151" h="199">
                  <a:moveTo>
                    <a:pt x="99" y="199"/>
                  </a:moveTo>
                  <a:lnTo>
                    <a:pt x="0" y="199"/>
                  </a:lnTo>
                  <a:lnTo>
                    <a:pt x="0" y="0"/>
                  </a:lnTo>
                  <a:lnTo>
                    <a:pt x="104" y="0"/>
                  </a:lnTo>
                  <a:lnTo>
                    <a:pt x="151" y="47"/>
                  </a:lnTo>
                  <a:lnTo>
                    <a:pt x="151" y="109"/>
                  </a:lnTo>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74" name="Freeform 377">
              <a:extLst>
                <a:ext uri="{FF2B5EF4-FFF2-40B4-BE49-F238E27FC236}">
                  <a16:creationId xmlns:a16="http://schemas.microsoft.com/office/drawing/2014/main" id="{9D721005-985A-4074-90B6-70EB16150A85}"/>
                </a:ext>
              </a:extLst>
            </p:cNvPr>
            <p:cNvSpPr>
              <a:spLocks/>
            </p:cNvSpPr>
            <p:nvPr/>
          </p:nvSpPr>
          <p:spPr bwMode="auto">
            <a:xfrm>
              <a:off x="9334501" y="4700588"/>
              <a:ext cx="74613" cy="74613"/>
            </a:xfrm>
            <a:custGeom>
              <a:avLst/>
              <a:gdLst>
                <a:gd name="T0" fmla="*/ 0 w 47"/>
                <a:gd name="T1" fmla="*/ 0 h 47"/>
                <a:gd name="T2" fmla="*/ 0 w 47"/>
                <a:gd name="T3" fmla="*/ 47 h 47"/>
                <a:gd name="T4" fmla="*/ 47 w 47"/>
                <a:gd name="T5" fmla="*/ 47 h 47"/>
              </a:gdLst>
              <a:ahLst/>
              <a:cxnLst>
                <a:cxn ang="0">
                  <a:pos x="T0" y="T1"/>
                </a:cxn>
                <a:cxn ang="0">
                  <a:pos x="T2" y="T3"/>
                </a:cxn>
                <a:cxn ang="0">
                  <a:pos x="T4" y="T5"/>
                </a:cxn>
              </a:cxnLst>
              <a:rect l="0" t="0" r="r" b="b"/>
              <a:pathLst>
                <a:path w="47" h="47">
                  <a:moveTo>
                    <a:pt x="0" y="0"/>
                  </a:moveTo>
                  <a:lnTo>
                    <a:pt x="0" y="47"/>
                  </a:lnTo>
                  <a:lnTo>
                    <a:pt x="47" y="47"/>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nvGrpSpPr>
          <p:cNvPr id="84" name="Group 30">
            <a:extLst>
              <a:ext uri="{FF2B5EF4-FFF2-40B4-BE49-F238E27FC236}">
                <a16:creationId xmlns:a16="http://schemas.microsoft.com/office/drawing/2014/main" id="{9EE5B69E-54F7-FD05-9318-762B8F79114A}"/>
              </a:ext>
            </a:extLst>
          </p:cNvPr>
          <p:cNvGrpSpPr/>
          <p:nvPr/>
        </p:nvGrpSpPr>
        <p:grpSpPr>
          <a:xfrm>
            <a:off x="5999008" y="1760690"/>
            <a:ext cx="323861" cy="260013"/>
            <a:chOff x="6919067" y="3978275"/>
            <a:chExt cx="431059" cy="346076"/>
          </a:xfrm>
        </p:grpSpPr>
        <p:sp>
          <p:nvSpPr>
            <p:cNvPr id="85" name="Line 253">
              <a:extLst>
                <a:ext uri="{FF2B5EF4-FFF2-40B4-BE49-F238E27FC236}">
                  <a16:creationId xmlns:a16="http://schemas.microsoft.com/office/drawing/2014/main" id="{29E18656-9858-65DD-04C4-D8BBC412587A}"/>
                </a:ext>
              </a:extLst>
            </p:cNvPr>
            <p:cNvSpPr>
              <a:spLocks noChangeShapeType="1"/>
            </p:cNvSpPr>
            <p:nvPr/>
          </p:nvSpPr>
          <p:spPr bwMode="auto">
            <a:xfrm>
              <a:off x="7050088" y="4068763"/>
              <a:ext cx="68263"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86" name="Line 254">
              <a:extLst>
                <a:ext uri="{FF2B5EF4-FFF2-40B4-BE49-F238E27FC236}">
                  <a16:creationId xmlns:a16="http://schemas.microsoft.com/office/drawing/2014/main" id="{068BDACB-1B7A-2D1E-5BCB-FBDEBD68B452}"/>
                </a:ext>
              </a:extLst>
            </p:cNvPr>
            <p:cNvSpPr>
              <a:spLocks noChangeShapeType="1"/>
            </p:cNvSpPr>
            <p:nvPr/>
          </p:nvSpPr>
          <p:spPr bwMode="auto">
            <a:xfrm>
              <a:off x="6919067" y="4144717"/>
              <a:ext cx="120650"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87" name="Line 255">
              <a:extLst>
                <a:ext uri="{FF2B5EF4-FFF2-40B4-BE49-F238E27FC236}">
                  <a16:creationId xmlns:a16="http://schemas.microsoft.com/office/drawing/2014/main" id="{BF5917A7-1CD4-B6A5-8FF9-5B21B3809400}"/>
                </a:ext>
              </a:extLst>
            </p:cNvPr>
            <p:cNvSpPr>
              <a:spLocks noChangeShapeType="1"/>
            </p:cNvSpPr>
            <p:nvPr/>
          </p:nvSpPr>
          <p:spPr bwMode="auto">
            <a:xfrm>
              <a:off x="7050088" y="4159250"/>
              <a:ext cx="90488"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88" name="Line 256">
              <a:extLst>
                <a:ext uri="{FF2B5EF4-FFF2-40B4-BE49-F238E27FC236}">
                  <a16:creationId xmlns:a16="http://schemas.microsoft.com/office/drawing/2014/main" id="{51E2EB32-D102-439C-949D-26A9888E3445}"/>
                </a:ext>
              </a:extLst>
            </p:cNvPr>
            <p:cNvSpPr>
              <a:spLocks noChangeShapeType="1"/>
            </p:cNvSpPr>
            <p:nvPr/>
          </p:nvSpPr>
          <p:spPr bwMode="auto">
            <a:xfrm>
              <a:off x="7050088" y="4203700"/>
              <a:ext cx="74613"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89" name="Oval 257">
              <a:extLst>
                <a:ext uri="{FF2B5EF4-FFF2-40B4-BE49-F238E27FC236}">
                  <a16:creationId xmlns:a16="http://schemas.microsoft.com/office/drawing/2014/main" id="{B46A7BD8-9F6E-FD41-8A42-CE7E5033E52E}"/>
                </a:ext>
              </a:extLst>
            </p:cNvPr>
            <p:cNvSpPr>
              <a:spLocks noChangeArrowheads="1"/>
            </p:cNvSpPr>
            <p:nvPr/>
          </p:nvSpPr>
          <p:spPr bwMode="auto">
            <a:xfrm>
              <a:off x="7200901" y="4173538"/>
              <a:ext cx="112713" cy="112713"/>
            </a:xfrm>
            <a:prstGeom prst="ellipse">
              <a:avLst/>
            </a:pr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90" name="Line 258">
              <a:extLst>
                <a:ext uri="{FF2B5EF4-FFF2-40B4-BE49-F238E27FC236}">
                  <a16:creationId xmlns:a16="http://schemas.microsoft.com/office/drawing/2014/main" id="{F6BC33B8-A5E6-C5BC-B00F-126D4A4D3640}"/>
                </a:ext>
              </a:extLst>
            </p:cNvPr>
            <p:cNvSpPr>
              <a:spLocks noChangeShapeType="1"/>
            </p:cNvSpPr>
            <p:nvPr/>
          </p:nvSpPr>
          <p:spPr bwMode="auto">
            <a:xfrm>
              <a:off x="7297738" y="4271963"/>
              <a:ext cx="52388" cy="52388"/>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dirty="0"/>
            </a:p>
          </p:txBody>
        </p:sp>
        <p:sp>
          <p:nvSpPr>
            <p:cNvPr id="91" name="Freeform 259">
              <a:extLst>
                <a:ext uri="{FF2B5EF4-FFF2-40B4-BE49-F238E27FC236}">
                  <a16:creationId xmlns:a16="http://schemas.microsoft.com/office/drawing/2014/main" id="{412C1F61-18CC-7846-5659-744F4C30AF98}"/>
                </a:ext>
              </a:extLst>
            </p:cNvPr>
            <p:cNvSpPr>
              <a:spLocks/>
            </p:cNvSpPr>
            <p:nvPr/>
          </p:nvSpPr>
          <p:spPr bwMode="auto">
            <a:xfrm>
              <a:off x="7005638" y="3978275"/>
              <a:ext cx="239713" cy="315913"/>
            </a:xfrm>
            <a:custGeom>
              <a:avLst/>
              <a:gdLst>
                <a:gd name="T0" fmla="*/ 113 w 151"/>
                <a:gd name="T1" fmla="*/ 199 h 199"/>
                <a:gd name="T2" fmla="*/ 0 w 151"/>
                <a:gd name="T3" fmla="*/ 199 h 199"/>
                <a:gd name="T4" fmla="*/ 0 w 151"/>
                <a:gd name="T5" fmla="*/ 0 h 199"/>
                <a:gd name="T6" fmla="*/ 104 w 151"/>
                <a:gd name="T7" fmla="*/ 0 h 199"/>
                <a:gd name="T8" fmla="*/ 151 w 151"/>
                <a:gd name="T9" fmla="*/ 47 h 199"/>
                <a:gd name="T10" fmla="*/ 151 w 151"/>
                <a:gd name="T11" fmla="*/ 99 h 199"/>
              </a:gdLst>
              <a:ahLst/>
              <a:cxnLst>
                <a:cxn ang="0">
                  <a:pos x="T0" y="T1"/>
                </a:cxn>
                <a:cxn ang="0">
                  <a:pos x="T2" y="T3"/>
                </a:cxn>
                <a:cxn ang="0">
                  <a:pos x="T4" y="T5"/>
                </a:cxn>
                <a:cxn ang="0">
                  <a:pos x="T6" y="T7"/>
                </a:cxn>
                <a:cxn ang="0">
                  <a:pos x="T8" y="T9"/>
                </a:cxn>
                <a:cxn ang="0">
                  <a:pos x="T10" y="T11"/>
                </a:cxn>
              </a:cxnLst>
              <a:rect l="0" t="0" r="r" b="b"/>
              <a:pathLst>
                <a:path w="151" h="199">
                  <a:moveTo>
                    <a:pt x="113" y="199"/>
                  </a:moveTo>
                  <a:lnTo>
                    <a:pt x="0" y="199"/>
                  </a:lnTo>
                  <a:lnTo>
                    <a:pt x="0" y="0"/>
                  </a:lnTo>
                  <a:lnTo>
                    <a:pt x="104" y="0"/>
                  </a:lnTo>
                  <a:lnTo>
                    <a:pt x="151" y="47"/>
                  </a:lnTo>
                  <a:lnTo>
                    <a:pt x="151" y="99"/>
                  </a:lnTo>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dirty="0"/>
            </a:p>
          </p:txBody>
        </p:sp>
        <p:sp>
          <p:nvSpPr>
            <p:cNvPr id="92" name="Freeform 260">
              <a:extLst>
                <a:ext uri="{FF2B5EF4-FFF2-40B4-BE49-F238E27FC236}">
                  <a16:creationId xmlns:a16="http://schemas.microsoft.com/office/drawing/2014/main" id="{53AE1234-D500-8A5E-4DCB-47B8DE69F8BE}"/>
                </a:ext>
              </a:extLst>
            </p:cNvPr>
            <p:cNvSpPr>
              <a:spLocks/>
            </p:cNvSpPr>
            <p:nvPr/>
          </p:nvSpPr>
          <p:spPr bwMode="auto">
            <a:xfrm>
              <a:off x="7170738" y="3978275"/>
              <a:ext cx="74613" cy="74613"/>
            </a:xfrm>
            <a:custGeom>
              <a:avLst/>
              <a:gdLst>
                <a:gd name="T0" fmla="*/ 0 w 47"/>
                <a:gd name="T1" fmla="*/ 0 h 47"/>
                <a:gd name="T2" fmla="*/ 0 w 47"/>
                <a:gd name="T3" fmla="*/ 47 h 47"/>
                <a:gd name="T4" fmla="*/ 47 w 47"/>
                <a:gd name="T5" fmla="*/ 47 h 47"/>
              </a:gdLst>
              <a:ahLst/>
              <a:cxnLst>
                <a:cxn ang="0">
                  <a:pos x="T0" y="T1"/>
                </a:cxn>
                <a:cxn ang="0">
                  <a:pos x="T2" y="T3"/>
                </a:cxn>
                <a:cxn ang="0">
                  <a:pos x="T4" y="T5"/>
                </a:cxn>
              </a:cxnLst>
              <a:rect l="0" t="0" r="r" b="b"/>
              <a:pathLst>
                <a:path w="47" h="47">
                  <a:moveTo>
                    <a:pt x="0" y="0"/>
                  </a:moveTo>
                  <a:lnTo>
                    <a:pt x="0" y="47"/>
                  </a:lnTo>
                  <a:lnTo>
                    <a:pt x="47" y="47"/>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sp>
        <p:nvSpPr>
          <p:cNvPr id="93" name="CuadroTexto 92">
            <a:extLst>
              <a:ext uri="{FF2B5EF4-FFF2-40B4-BE49-F238E27FC236}">
                <a16:creationId xmlns:a16="http://schemas.microsoft.com/office/drawing/2014/main" id="{541F8DCE-D3D2-FB22-521A-5A809FEF9D79}"/>
              </a:ext>
            </a:extLst>
          </p:cNvPr>
          <p:cNvSpPr txBox="1"/>
          <p:nvPr/>
        </p:nvSpPr>
        <p:spPr>
          <a:xfrm>
            <a:off x="6832600" y="557784"/>
            <a:ext cx="4135294" cy="369332"/>
          </a:xfrm>
          <a:prstGeom prst="rect">
            <a:avLst/>
          </a:prstGeom>
          <a:noFill/>
        </p:spPr>
        <p:txBody>
          <a:bodyPr wrap="square" rtlCol="0">
            <a:spAutoFit/>
          </a:bodyPr>
          <a:lstStyle/>
          <a:p>
            <a:r>
              <a:rPr lang="es-ES" dirty="0">
                <a:solidFill>
                  <a:schemeClr val="bg2"/>
                </a:solidFill>
              </a:rPr>
              <a:t>Diseño del aplicativo</a:t>
            </a:r>
          </a:p>
        </p:txBody>
      </p:sp>
      <p:sp>
        <p:nvSpPr>
          <p:cNvPr id="94" name="CuadroTexto 93">
            <a:extLst>
              <a:ext uri="{FF2B5EF4-FFF2-40B4-BE49-F238E27FC236}">
                <a16:creationId xmlns:a16="http://schemas.microsoft.com/office/drawing/2014/main" id="{4E704804-3C52-6BBC-21B1-DB1BD77612E1}"/>
              </a:ext>
            </a:extLst>
          </p:cNvPr>
          <p:cNvSpPr txBox="1"/>
          <p:nvPr/>
        </p:nvSpPr>
        <p:spPr>
          <a:xfrm>
            <a:off x="6832600" y="1779566"/>
            <a:ext cx="4135294" cy="369332"/>
          </a:xfrm>
          <a:prstGeom prst="rect">
            <a:avLst/>
          </a:prstGeom>
          <a:noFill/>
        </p:spPr>
        <p:txBody>
          <a:bodyPr wrap="square" rtlCol="0">
            <a:spAutoFit/>
          </a:bodyPr>
          <a:lstStyle/>
          <a:p>
            <a:r>
              <a:rPr lang="es-ES" dirty="0">
                <a:solidFill>
                  <a:schemeClr val="bg2"/>
                </a:solidFill>
              </a:rPr>
              <a:t>Toma de requerimientos</a:t>
            </a:r>
          </a:p>
        </p:txBody>
      </p:sp>
      <p:sp>
        <p:nvSpPr>
          <p:cNvPr id="95" name="CuadroTexto 94">
            <a:extLst>
              <a:ext uri="{FF2B5EF4-FFF2-40B4-BE49-F238E27FC236}">
                <a16:creationId xmlns:a16="http://schemas.microsoft.com/office/drawing/2014/main" id="{EEA53920-4130-8BBD-A790-E49F939EBB3C}"/>
              </a:ext>
            </a:extLst>
          </p:cNvPr>
          <p:cNvSpPr txBox="1"/>
          <p:nvPr/>
        </p:nvSpPr>
        <p:spPr>
          <a:xfrm>
            <a:off x="6910407" y="2871376"/>
            <a:ext cx="4135294" cy="369332"/>
          </a:xfrm>
          <a:prstGeom prst="rect">
            <a:avLst/>
          </a:prstGeom>
          <a:noFill/>
        </p:spPr>
        <p:txBody>
          <a:bodyPr wrap="square" rtlCol="0">
            <a:spAutoFit/>
          </a:bodyPr>
          <a:lstStyle/>
          <a:p>
            <a:r>
              <a:rPr lang="es-ES" dirty="0">
                <a:solidFill>
                  <a:schemeClr val="bg2"/>
                </a:solidFill>
              </a:rPr>
              <a:t>Generación de tests y </a:t>
            </a:r>
            <a:r>
              <a:rPr lang="es-ES" dirty="0" err="1">
                <a:solidFill>
                  <a:schemeClr val="bg2"/>
                </a:solidFill>
              </a:rPr>
              <a:t>atumatización</a:t>
            </a:r>
            <a:endParaRPr lang="es-ES" dirty="0">
              <a:solidFill>
                <a:schemeClr val="bg2"/>
              </a:solidFill>
            </a:endParaRPr>
          </a:p>
        </p:txBody>
      </p:sp>
      <p:sp>
        <p:nvSpPr>
          <p:cNvPr id="96" name="CuadroTexto 95">
            <a:extLst>
              <a:ext uri="{FF2B5EF4-FFF2-40B4-BE49-F238E27FC236}">
                <a16:creationId xmlns:a16="http://schemas.microsoft.com/office/drawing/2014/main" id="{C00417AF-4DD4-365B-A887-AD72D67ACC57}"/>
              </a:ext>
            </a:extLst>
          </p:cNvPr>
          <p:cNvSpPr txBox="1"/>
          <p:nvPr/>
        </p:nvSpPr>
        <p:spPr>
          <a:xfrm>
            <a:off x="6874326" y="3903896"/>
            <a:ext cx="4135294" cy="369332"/>
          </a:xfrm>
          <a:prstGeom prst="rect">
            <a:avLst/>
          </a:prstGeom>
          <a:noFill/>
        </p:spPr>
        <p:txBody>
          <a:bodyPr wrap="square" rtlCol="0">
            <a:spAutoFit/>
          </a:bodyPr>
          <a:lstStyle/>
          <a:p>
            <a:r>
              <a:rPr lang="es-ES" dirty="0">
                <a:solidFill>
                  <a:schemeClr val="bg2"/>
                </a:solidFill>
              </a:rPr>
              <a:t>Generación de reportes</a:t>
            </a:r>
          </a:p>
        </p:txBody>
      </p:sp>
    </p:spTree>
    <p:extLst>
      <p:ext uri="{BB962C8B-B14F-4D97-AF65-F5344CB8AC3E}">
        <p14:creationId xmlns:p14="http://schemas.microsoft.com/office/powerpoint/2010/main" val="1539652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8A764CE9-70A7-49A3-933B-EEA102C4129E}"/>
              </a:ext>
            </a:extLst>
          </p:cNvPr>
          <p:cNvGraphicFramePr>
            <a:graphicFrameLocks noChangeAspect="1"/>
          </p:cNvGraphicFramePr>
          <p:nvPr>
            <p:custDataLst>
              <p:tags r:id="rId1"/>
            </p:custDataLst>
            <p:extLst>
              <p:ext uri="{D42A27DB-BD31-4B8C-83A1-F6EECF244321}">
                <p14:modId xmlns:p14="http://schemas.microsoft.com/office/powerpoint/2010/main" val="16974471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DA3D2521-13ED-477A-BCD9-9D94C8DA7A92}"/>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Segoe UI" panose="020B0502040204020203" pitchFamily="34" charset="0"/>
              <a:ea typeface="+mj-ea"/>
              <a:cs typeface="Segoe UI" panose="020B0502040204020203" pitchFamily="34" charset="0"/>
              <a:sym typeface="Segoe UI" panose="020B0502040204020203" pitchFamily="34" charset="0"/>
            </a:endParaRPr>
          </a:p>
        </p:txBody>
      </p:sp>
      <p:pic>
        <p:nvPicPr>
          <p:cNvPr id="33" name="Picture 32" descr="A group of people in a room&#10;&#10;Description automatically generated">
            <a:extLst>
              <a:ext uri="{FF2B5EF4-FFF2-40B4-BE49-F238E27FC236}">
                <a16:creationId xmlns:a16="http://schemas.microsoft.com/office/drawing/2014/main" id="{D74D3205-406D-4BC3-AE23-E4D381C9DA5A}"/>
              </a:ext>
            </a:extLst>
          </p:cNvPr>
          <p:cNvPicPr>
            <a:picLocks noChangeAspect="1"/>
          </p:cNvPicPr>
          <p:nvPr/>
        </p:nvPicPr>
        <p:blipFill>
          <a:blip r:embed="rId7">
            <a:extLst>
              <a:ext uri="{28A0092B-C50C-407E-A947-70E740481C1C}">
                <a14:useLocalDpi xmlns:a14="http://schemas.microsoft.com/office/drawing/2010/main" val="0"/>
              </a:ext>
            </a:extLst>
          </a:blip>
          <a:srcRect l="2495" r="43426" b="8889"/>
          <a:stretch>
            <a:fillRect/>
          </a:stretch>
        </p:blipFill>
        <p:spPr>
          <a:xfrm>
            <a:off x="0" y="0"/>
            <a:ext cx="5562600" cy="6248400"/>
          </a:xfrm>
          <a:custGeom>
            <a:avLst/>
            <a:gdLst>
              <a:gd name="connsiteX0" fmla="*/ 0 w 5562600"/>
              <a:gd name="connsiteY0" fmla="*/ 0 h 6248400"/>
              <a:gd name="connsiteX1" fmla="*/ 5562600 w 5562600"/>
              <a:gd name="connsiteY1" fmla="*/ 0 h 6248400"/>
              <a:gd name="connsiteX2" fmla="*/ 5562600 w 5562600"/>
              <a:gd name="connsiteY2" fmla="*/ 6172415 h 6248400"/>
              <a:gd name="connsiteX3" fmla="*/ 5486615 w 5562600"/>
              <a:gd name="connsiteY3" fmla="*/ 6248400 h 6248400"/>
              <a:gd name="connsiteX4" fmla="*/ 75985 w 5562600"/>
              <a:gd name="connsiteY4" fmla="*/ 6248400 h 6248400"/>
              <a:gd name="connsiteX5" fmla="*/ 0 w 5562600"/>
              <a:gd name="connsiteY5" fmla="*/ 6172415 h 624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62600" h="6248400">
                <a:moveTo>
                  <a:pt x="0" y="0"/>
                </a:moveTo>
                <a:lnTo>
                  <a:pt x="5562600" y="0"/>
                </a:lnTo>
                <a:lnTo>
                  <a:pt x="5562600" y="6172415"/>
                </a:lnTo>
                <a:cubicBezTo>
                  <a:pt x="5562600" y="6214380"/>
                  <a:pt x="5528580" y="6248400"/>
                  <a:pt x="5486615" y="6248400"/>
                </a:cubicBezTo>
                <a:lnTo>
                  <a:pt x="75985" y="6248400"/>
                </a:lnTo>
                <a:cubicBezTo>
                  <a:pt x="34020" y="6248400"/>
                  <a:pt x="0" y="6214380"/>
                  <a:pt x="0" y="6172415"/>
                </a:cubicBezTo>
                <a:close/>
              </a:path>
            </a:pathLst>
          </a:custGeom>
        </p:spPr>
      </p:pic>
      <p:sp>
        <p:nvSpPr>
          <p:cNvPr id="3" name="Round Same Side Corner Rectangle 2">
            <a:extLst>
              <a:ext uri="{FF2B5EF4-FFF2-40B4-BE49-F238E27FC236}">
                <a16:creationId xmlns:a16="http://schemas.microsoft.com/office/drawing/2014/main" id="{DC57DF56-EF03-4845-AA78-AB3B727A51E8}"/>
              </a:ext>
            </a:extLst>
          </p:cNvPr>
          <p:cNvSpPr/>
          <p:nvPr/>
        </p:nvSpPr>
        <p:spPr>
          <a:xfrm flipV="1">
            <a:off x="0" y="0"/>
            <a:ext cx="5562600" cy="6248400"/>
          </a:xfrm>
          <a:prstGeom prst="round2SameRect">
            <a:avLst>
              <a:gd name="adj1" fmla="val 1366"/>
              <a:gd name="adj2" fmla="val 0"/>
            </a:avLst>
          </a:prstGeom>
          <a:gradFill flip="none" rotWithShape="1">
            <a:gsLst>
              <a:gs pos="0">
                <a:schemeClr val="tx1">
                  <a:lumMod val="75000"/>
                  <a:lumOff val="25000"/>
                  <a:alpha val="70000"/>
                </a:schemeClr>
              </a:gs>
              <a:gs pos="100000">
                <a:schemeClr val="tx1">
                  <a:lumMod val="95000"/>
                  <a:lumOff val="5000"/>
                  <a:alpha val="90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ext Placeholder 5">
            <a:extLst>
              <a:ext uri="{FF2B5EF4-FFF2-40B4-BE49-F238E27FC236}">
                <a16:creationId xmlns:a16="http://schemas.microsoft.com/office/drawing/2014/main" id="{027E0320-A126-4AA8-B095-443C2B017315}"/>
              </a:ext>
            </a:extLst>
          </p:cNvPr>
          <p:cNvSpPr>
            <a:spLocks noGrp="1"/>
          </p:cNvSpPr>
          <p:nvPr>
            <p:ph type="body" sz="quarter" idx="10"/>
          </p:nvPr>
        </p:nvSpPr>
        <p:spPr/>
        <p:txBody>
          <a:bodyPr/>
          <a:lstStyle/>
          <a:p>
            <a:r>
              <a:rPr lang="es-ES" dirty="0"/>
              <a:t>EVALUACIÓN DEL DESARROLLO DE CAPACIDADES EN LA EMPRESA I</a:t>
            </a:r>
            <a:endParaRPr lang="en-ID" dirty="0"/>
          </a:p>
          <a:p>
            <a:endParaRPr lang="en-ID" dirty="0"/>
          </a:p>
        </p:txBody>
      </p:sp>
      <p:sp>
        <p:nvSpPr>
          <p:cNvPr id="2" name="Title 1">
            <a:extLst>
              <a:ext uri="{FF2B5EF4-FFF2-40B4-BE49-F238E27FC236}">
                <a16:creationId xmlns:a16="http://schemas.microsoft.com/office/drawing/2014/main" id="{0B8CF9DC-FFAE-4963-A49B-4118CAEA43B4}"/>
              </a:ext>
            </a:extLst>
          </p:cNvPr>
          <p:cNvSpPr>
            <a:spLocks noGrp="1"/>
          </p:cNvSpPr>
          <p:nvPr>
            <p:ph type="title" idx="4294967295"/>
          </p:nvPr>
        </p:nvSpPr>
        <p:spPr>
          <a:xfrm>
            <a:off x="504825" y="2579182"/>
            <a:ext cx="4552950" cy="1479550"/>
          </a:xfrm>
        </p:spPr>
        <p:txBody>
          <a:bodyPr lIns="0" rIns="0">
            <a:noAutofit/>
          </a:bodyPr>
          <a:lstStyle/>
          <a:p>
            <a:pPr>
              <a:lnSpc>
                <a:spcPct val="100000"/>
              </a:lnSpc>
            </a:pPr>
            <a:r>
              <a:rPr lang="en-US" dirty="0">
                <a:solidFill>
                  <a:schemeClr val="bg1"/>
                </a:solidFill>
              </a:rPr>
              <a:t>Estado actual</a:t>
            </a:r>
          </a:p>
        </p:txBody>
      </p:sp>
      <p:sp>
        <p:nvSpPr>
          <p:cNvPr id="8" name="TextBox 7">
            <a:extLst>
              <a:ext uri="{FF2B5EF4-FFF2-40B4-BE49-F238E27FC236}">
                <a16:creationId xmlns:a16="http://schemas.microsoft.com/office/drawing/2014/main" id="{9D294AB4-1DD0-4CF8-B44A-7681DE969F28}"/>
              </a:ext>
            </a:extLst>
          </p:cNvPr>
          <p:cNvSpPr txBox="1"/>
          <p:nvPr/>
        </p:nvSpPr>
        <p:spPr>
          <a:xfrm>
            <a:off x="6096000" y="298264"/>
            <a:ext cx="695325" cy="631904"/>
          </a:xfrm>
          <a:prstGeom prst="rect">
            <a:avLst/>
          </a:prstGeom>
          <a:noFill/>
          <a:ln w="6350">
            <a:noFill/>
            <a:prstDash val="dash"/>
          </a:ln>
        </p:spPr>
        <p:txBody>
          <a:bodyPr wrap="square" lIns="0" tIns="0" rIns="0" b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000" b="1" i="1" u="none" strike="noStrike" kern="0" cap="none" spc="0" normalizeH="0" baseline="0" noProof="0" dirty="0">
                <a:ln>
                  <a:noFill/>
                </a:ln>
                <a:solidFill>
                  <a:schemeClr val="accent2"/>
                </a:solidFill>
                <a:effectLst/>
                <a:uLnTx/>
                <a:uFillTx/>
                <a:latin typeface="Georgia" panose="02040502050405020303" pitchFamily="18" charset="0"/>
                <a:cs typeface="Segoe UI" panose="020B0502040204020203" pitchFamily="34" charset="0"/>
              </a:rPr>
              <a:t>1</a:t>
            </a:r>
          </a:p>
        </p:txBody>
      </p:sp>
      <p:sp>
        <p:nvSpPr>
          <p:cNvPr id="10" name="TextBox 9">
            <a:extLst>
              <a:ext uri="{FF2B5EF4-FFF2-40B4-BE49-F238E27FC236}">
                <a16:creationId xmlns:a16="http://schemas.microsoft.com/office/drawing/2014/main" id="{467A5EB2-CE81-48BD-86F9-0835110345B8}"/>
              </a:ext>
            </a:extLst>
          </p:cNvPr>
          <p:cNvSpPr txBox="1"/>
          <p:nvPr/>
        </p:nvSpPr>
        <p:spPr>
          <a:xfrm>
            <a:off x="6096000" y="1510207"/>
            <a:ext cx="695325" cy="631904"/>
          </a:xfrm>
          <a:prstGeom prst="rect">
            <a:avLst/>
          </a:prstGeom>
          <a:noFill/>
          <a:ln w="6350">
            <a:noFill/>
            <a:prstDash val="dash"/>
          </a:ln>
        </p:spPr>
        <p:txBody>
          <a:bodyPr wrap="square" lIns="0" tIns="0" rIns="0" b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000" b="1" i="1" u="none" strike="noStrike" kern="0" cap="none" spc="0" normalizeH="0" baseline="0" noProof="0" dirty="0">
                <a:ln>
                  <a:noFill/>
                </a:ln>
                <a:solidFill>
                  <a:schemeClr val="accent2"/>
                </a:solidFill>
                <a:effectLst/>
                <a:uLnTx/>
                <a:uFillTx/>
                <a:latin typeface="Georgia" panose="02040502050405020303" pitchFamily="18" charset="0"/>
                <a:cs typeface="Segoe UI" panose="020B0502040204020203" pitchFamily="34" charset="0"/>
              </a:rPr>
              <a:t>2</a:t>
            </a:r>
          </a:p>
        </p:txBody>
      </p:sp>
      <p:sp>
        <p:nvSpPr>
          <p:cNvPr id="12" name="TextBox 11">
            <a:extLst>
              <a:ext uri="{FF2B5EF4-FFF2-40B4-BE49-F238E27FC236}">
                <a16:creationId xmlns:a16="http://schemas.microsoft.com/office/drawing/2014/main" id="{422BA396-A1BD-4EB5-A14C-7242CCF24700}"/>
              </a:ext>
            </a:extLst>
          </p:cNvPr>
          <p:cNvSpPr txBox="1"/>
          <p:nvPr/>
        </p:nvSpPr>
        <p:spPr>
          <a:xfrm>
            <a:off x="6096000" y="2722150"/>
            <a:ext cx="695325" cy="631904"/>
          </a:xfrm>
          <a:prstGeom prst="rect">
            <a:avLst/>
          </a:prstGeom>
          <a:noFill/>
          <a:ln w="6350">
            <a:noFill/>
            <a:prstDash val="dash"/>
          </a:ln>
        </p:spPr>
        <p:txBody>
          <a:bodyPr wrap="square" lIns="0" tIns="0" rIns="0" b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000" b="1" i="1" u="none" strike="noStrike" kern="0" cap="none" spc="0" normalizeH="0" baseline="0" noProof="0" dirty="0">
                <a:ln>
                  <a:noFill/>
                </a:ln>
                <a:solidFill>
                  <a:schemeClr val="accent2"/>
                </a:solidFill>
                <a:effectLst/>
                <a:uLnTx/>
                <a:uFillTx/>
                <a:latin typeface="Georgia" panose="02040502050405020303" pitchFamily="18" charset="0"/>
                <a:cs typeface="Segoe UI" panose="020B0502040204020203" pitchFamily="34" charset="0"/>
              </a:rPr>
              <a:t>3</a:t>
            </a:r>
          </a:p>
        </p:txBody>
      </p:sp>
      <p:sp>
        <p:nvSpPr>
          <p:cNvPr id="14" name="TextBox 13">
            <a:extLst>
              <a:ext uri="{FF2B5EF4-FFF2-40B4-BE49-F238E27FC236}">
                <a16:creationId xmlns:a16="http://schemas.microsoft.com/office/drawing/2014/main" id="{4E7F722F-E4C2-494C-9CE4-CDB488F52B10}"/>
              </a:ext>
            </a:extLst>
          </p:cNvPr>
          <p:cNvSpPr txBox="1"/>
          <p:nvPr/>
        </p:nvSpPr>
        <p:spPr>
          <a:xfrm>
            <a:off x="6096000" y="3934093"/>
            <a:ext cx="695325" cy="631904"/>
          </a:xfrm>
          <a:prstGeom prst="rect">
            <a:avLst/>
          </a:prstGeom>
          <a:noFill/>
          <a:ln w="6350">
            <a:noFill/>
            <a:prstDash val="dash"/>
          </a:ln>
        </p:spPr>
        <p:txBody>
          <a:bodyPr wrap="square" lIns="0" tIns="0" rIns="0" b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000" b="1" i="1" u="none" strike="noStrike" kern="0" cap="none" spc="0" normalizeH="0" baseline="0" noProof="0" dirty="0">
                <a:ln>
                  <a:noFill/>
                </a:ln>
                <a:solidFill>
                  <a:schemeClr val="accent2"/>
                </a:solidFill>
                <a:effectLst/>
                <a:uLnTx/>
                <a:uFillTx/>
                <a:latin typeface="Georgia" panose="02040502050405020303" pitchFamily="18" charset="0"/>
                <a:cs typeface="Segoe UI" panose="020B0502040204020203" pitchFamily="34" charset="0"/>
              </a:rPr>
              <a:t>4</a:t>
            </a:r>
          </a:p>
        </p:txBody>
      </p:sp>
      <p:sp>
        <p:nvSpPr>
          <p:cNvPr id="16" name="TextBox 15">
            <a:extLst>
              <a:ext uri="{FF2B5EF4-FFF2-40B4-BE49-F238E27FC236}">
                <a16:creationId xmlns:a16="http://schemas.microsoft.com/office/drawing/2014/main" id="{A8D270C8-6145-4F66-ADA8-1E23C1458385}"/>
              </a:ext>
            </a:extLst>
          </p:cNvPr>
          <p:cNvSpPr txBox="1"/>
          <p:nvPr/>
        </p:nvSpPr>
        <p:spPr>
          <a:xfrm>
            <a:off x="6096000" y="5146035"/>
            <a:ext cx="695325" cy="631904"/>
          </a:xfrm>
          <a:prstGeom prst="rect">
            <a:avLst/>
          </a:prstGeom>
          <a:noFill/>
          <a:ln w="6350">
            <a:noFill/>
            <a:prstDash val="dash"/>
          </a:ln>
        </p:spPr>
        <p:txBody>
          <a:bodyPr wrap="square" lIns="0" tIns="0" rIns="0" b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4000" b="1" i="1" u="none" strike="noStrike" kern="0" cap="none" spc="0" normalizeH="0" baseline="0" noProof="0" dirty="0">
                <a:ln>
                  <a:noFill/>
                </a:ln>
                <a:solidFill>
                  <a:schemeClr val="accent2"/>
                </a:solidFill>
                <a:effectLst/>
                <a:uLnTx/>
                <a:uFillTx/>
                <a:latin typeface="Georgia" panose="02040502050405020303" pitchFamily="18" charset="0"/>
                <a:cs typeface="Segoe UI" panose="020B0502040204020203" pitchFamily="34" charset="0"/>
              </a:rPr>
              <a:t>5</a:t>
            </a:r>
          </a:p>
        </p:txBody>
      </p:sp>
      <p:cxnSp>
        <p:nvCxnSpPr>
          <p:cNvPr id="24" name="Straight Connector 23">
            <a:extLst>
              <a:ext uri="{FF2B5EF4-FFF2-40B4-BE49-F238E27FC236}">
                <a16:creationId xmlns:a16="http://schemas.microsoft.com/office/drawing/2014/main" id="{8E73099E-C2BC-4B11-8D08-908AE3C70FD9}"/>
              </a:ext>
            </a:extLst>
          </p:cNvPr>
          <p:cNvCxnSpPr>
            <a:cxnSpLocks/>
          </p:cNvCxnSpPr>
          <p:nvPr/>
        </p:nvCxnSpPr>
        <p:spPr>
          <a:xfrm>
            <a:off x="6096000" y="1430151"/>
            <a:ext cx="5544457" cy="0"/>
          </a:xfrm>
          <a:prstGeom prst="line">
            <a:avLst/>
          </a:prstGeom>
          <a:ln>
            <a:solidFill>
              <a:schemeClr val="bg1">
                <a:lumMod val="7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13D6F9F1-921B-425F-80EB-86633072AD50}"/>
              </a:ext>
            </a:extLst>
          </p:cNvPr>
          <p:cNvCxnSpPr>
            <a:cxnSpLocks/>
          </p:cNvCxnSpPr>
          <p:nvPr/>
        </p:nvCxnSpPr>
        <p:spPr>
          <a:xfrm>
            <a:off x="6096000" y="2642094"/>
            <a:ext cx="5544457" cy="0"/>
          </a:xfrm>
          <a:prstGeom prst="line">
            <a:avLst/>
          </a:prstGeom>
          <a:ln>
            <a:solidFill>
              <a:schemeClr val="bg1">
                <a:lumMod val="7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DF95ADB-CF62-4EFC-83FF-2C5127BC2CE2}"/>
              </a:ext>
            </a:extLst>
          </p:cNvPr>
          <p:cNvCxnSpPr>
            <a:cxnSpLocks/>
          </p:cNvCxnSpPr>
          <p:nvPr/>
        </p:nvCxnSpPr>
        <p:spPr>
          <a:xfrm>
            <a:off x="6096000" y="3854037"/>
            <a:ext cx="5544457" cy="0"/>
          </a:xfrm>
          <a:prstGeom prst="line">
            <a:avLst/>
          </a:prstGeom>
          <a:ln>
            <a:solidFill>
              <a:schemeClr val="bg1">
                <a:lumMod val="7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586254C-6320-47FB-ADF4-A0B76C21E7DB}"/>
              </a:ext>
            </a:extLst>
          </p:cNvPr>
          <p:cNvCxnSpPr>
            <a:cxnSpLocks/>
          </p:cNvCxnSpPr>
          <p:nvPr/>
        </p:nvCxnSpPr>
        <p:spPr>
          <a:xfrm>
            <a:off x="6096000" y="5065980"/>
            <a:ext cx="5544457" cy="0"/>
          </a:xfrm>
          <a:prstGeom prst="line">
            <a:avLst/>
          </a:prstGeom>
          <a:ln>
            <a:solidFill>
              <a:schemeClr val="bg1">
                <a:lumMod val="75000"/>
              </a:schemeClr>
            </a:solidFill>
            <a:prstDash val="solid"/>
          </a:ln>
        </p:spPr>
        <p:style>
          <a:lnRef idx="1">
            <a:schemeClr val="accent1"/>
          </a:lnRef>
          <a:fillRef idx="0">
            <a:schemeClr val="accent1"/>
          </a:fillRef>
          <a:effectRef idx="0">
            <a:schemeClr val="accent1"/>
          </a:effectRef>
          <a:fontRef idx="minor">
            <a:schemeClr val="tx1"/>
          </a:fontRef>
        </p:style>
      </p:cxnSp>
      <p:sp>
        <p:nvSpPr>
          <p:cNvPr id="7" name="CuadroTexto 6">
            <a:extLst>
              <a:ext uri="{FF2B5EF4-FFF2-40B4-BE49-F238E27FC236}">
                <a16:creationId xmlns:a16="http://schemas.microsoft.com/office/drawing/2014/main" id="{5E2573C9-9609-D23E-56D2-B0400EBC5AD3}"/>
              </a:ext>
            </a:extLst>
          </p:cNvPr>
          <p:cNvSpPr txBox="1"/>
          <p:nvPr/>
        </p:nvSpPr>
        <p:spPr>
          <a:xfrm>
            <a:off x="6791325" y="609600"/>
            <a:ext cx="4391787" cy="646331"/>
          </a:xfrm>
          <a:prstGeom prst="rect">
            <a:avLst/>
          </a:prstGeom>
          <a:noFill/>
        </p:spPr>
        <p:txBody>
          <a:bodyPr wrap="square" rtlCol="0">
            <a:spAutoFit/>
          </a:bodyPr>
          <a:lstStyle/>
          <a:p>
            <a:r>
              <a:rPr lang="es-ES" dirty="0" err="1"/>
              <a:t>Automation</a:t>
            </a:r>
            <a:r>
              <a:rPr lang="es-ES" dirty="0"/>
              <a:t> tests Portal de servicios Nebrija</a:t>
            </a:r>
          </a:p>
          <a:p>
            <a:r>
              <a:rPr lang="es-ES" dirty="0"/>
              <a:t>(</a:t>
            </a:r>
            <a:r>
              <a:rPr lang="es-ES" dirty="0" err="1"/>
              <a:t>Prod</a:t>
            </a:r>
            <a:r>
              <a:rPr lang="es-ES" dirty="0"/>
              <a:t>)</a:t>
            </a:r>
          </a:p>
        </p:txBody>
      </p:sp>
      <p:sp>
        <p:nvSpPr>
          <p:cNvPr id="9" name="CuadroTexto 8">
            <a:extLst>
              <a:ext uri="{FF2B5EF4-FFF2-40B4-BE49-F238E27FC236}">
                <a16:creationId xmlns:a16="http://schemas.microsoft.com/office/drawing/2014/main" id="{6AD682C2-72CE-8951-B1BD-2A91198C87C2}"/>
              </a:ext>
            </a:extLst>
          </p:cNvPr>
          <p:cNvSpPr txBox="1"/>
          <p:nvPr/>
        </p:nvSpPr>
        <p:spPr>
          <a:xfrm>
            <a:off x="6943722" y="1848657"/>
            <a:ext cx="4391787" cy="369332"/>
          </a:xfrm>
          <a:prstGeom prst="rect">
            <a:avLst/>
          </a:prstGeom>
          <a:noFill/>
        </p:spPr>
        <p:txBody>
          <a:bodyPr wrap="square" rtlCol="0">
            <a:spAutoFit/>
          </a:bodyPr>
          <a:lstStyle/>
          <a:p>
            <a:r>
              <a:rPr lang="es-ES" dirty="0"/>
              <a:t>Diseño del aplicativo </a:t>
            </a:r>
            <a:r>
              <a:rPr lang="es-ES" dirty="0" err="1"/>
              <a:t>python</a:t>
            </a:r>
            <a:endParaRPr lang="es-ES" dirty="0"/>
          </a:p>
        </p:txBody>
      </p:sp>
      <p:sp>
        <p:nvSpPr>
          <p:cNvPr id="11" name="CuadroTexto 10">
            <a:extLst>
              <a:ext uri="{FF2B5EF4-FFF2-40B4-BE49-F238E27FC236}">
                <a16:creationId xmlns:a16="http://schemas.microsoft.com/office/drawing/2014/main" id="{E2EC293A-29FA-3BD3-693C-B3E078C25F7C}"/>
              </a:ext>
            </a:extLst>
          </p:cNvPr>
          <p:cNvSpPr txBox="1"/>
          <p:nvPr/>
        </p:nvSpPr>
        <p:spPr>
          <a:xfrm>
            <a:off x="6791325" y="2939534"/>
            <a:ext cx="4391787" cy="369332"/>
          </a:xfrm>
          <a:prstGeom prst="rect">
            <a:avLst/>
          </a:prstGeom>
          <a:noFill/>
        </p:spPr>
        <p:txBody>
          <a:bodyPr wrap="square" rtlCol="0">
            <a:spAutoFit/>
          </a:bodyPr>
          <a:lstStyle/>
          <a:p>
            <a:r>
              <a:rPr lang="es-ES" dirty="0"/>
              <a:t>Toma de requerimientos</a:t>
            </a:r>
          </a:p>
        </p:txBody>
      </p:sp>
      <p:sp>
        <p:nvSpPr>
          <p:cNvPr id="13" name="CuadroTexto 12">
            <a:extLst>
              <a:ext uri="{FF2B5EF4-FFF2-40B4-BE49-F238E27FC236}">
                <a16:creationId xmlns:a16="http://schemas.microsoft.com/office/drawing/2014/main" id="{89ADC3CE-F4BA-696B-3D39-8E5122E835B0}"/>
              </a:ext>
            </a:extLst>
          </p:cNvPr>
          <p:cNvSpPr txBox="1"/>
          <p:nvPr/>
        </p:nvSpPr>
        <p:spPr>
          <a:xfrm>
            <a:off x="6943724" y="4144948"/>
            <a:ext cx="4391787" cy="369332"/>
          </a:xfrm>
          <a:prstGeom prst="rect">
            <a:avLst/>
          </a:prstGeom>
          <a:noFill/>
        </p:spPr>
        <p:txBody>
          <a:bodyPr wrap="square" rtlCol="0">
            <a:spAutoFit/>
          </a:bodyPr>
          <a:lstStyle/>
          <a:p>
            <a:r>
              <a:rPr lang="es-ES" dirty="0"/>
              <a:t>Instancias de Jira y </a:t>
            </a:r>
            <a:r>
              <a:rPr lang="es-ES" dirty="0" err="1"/>
              <a:t>Confluence</a:t>
            </a:r>
            <a:endParaRPr lang="es-ES" dirty="0"/>
          </a:p>
        </p:txBody>
      </p:sp>
      <p:sp>
        <p:nvSpPr>
          <p:cNvPr id="15" name="CuadroTexto 14">
            <a:extLst>
              <a:ext uri="{FF2B5EF4-FFF2-40B4-BE49-F238E27FC236}">
                <a16:creationId xmlns:a16="http://schemas.microsoft.com/office/drawing/2014/main" id="{8E089FB8-1E0B-2C68-932A-E4D2D8D8F734}"/>
              </a:ext>
            </a:extLst>
          </p:cNvPr>
          <p:cNvSpPr txBox="1"/>
          <p:nvPr/>
        </p:nvSpPr>
        <p:spPr>
          <a:xfrm>
            <a:off x="6943723" y="5299526"/>
            <a:ext cx="4391787" cy="369332"/>
          </a:xfrm>
          <a:prstGeom prst="rect">
            <a:avLst/>
          </a:prstGeom>
          <a:noFill/>
        </p:spPr>
        <p:txBody>
          <a:bodyPr wrap="square" rtlCol="0">
            <a:spAutoFit/>
          </a:bodyPr>
          <a:lstStyle/>
          <a:p>
            <a:r>
              <a:rPr lang="es-ES" dirty="0" err="1"/>
              <a:t>Automation</a:t>
            </a:r>
            <a:endParaRPr lang="es-ES" dirty="0"/>
          </a:p>
        </p:txBody>
      </p:sp>
      <p:sp>
        <p:nvSpPr>
          <p:cNvPr id="22" name="Elipse 21">
            <a:extLst>
              <a:ext uri="{FF2B5EF4-FFF2-40B4-BE49-F238E27FC236}">
                <a16:creationId xmlns:a16="http://schemas.microsoft.com/office/drawing/2014/main" id="{4FB3FD66-E670-D0FB-673C-57F246F3F30A}"/>
              </a:ext>
            </a:extLst>
          </p:cNvPr>
          <p:cNvSpPr/>
          <p:nvPr/>
        </p:nvSpPr>
        <p:spPr>
          <a:xfrm>
            <a:off x="11516061" y="5333340"/>
            <a:ext cx="530352" cy="495968"/>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
          </a:p>
        </p:txBody>
      </p:sp>
      <p:grpSp>
        <p:nvGrpSpPr>
          <p:cNvPr id="34" name="Grupo 33">
            <a:extLst>
              <a:ext uri="{FF2B5EF4-FFF2-40B4-BE49-F238E27FC236}">
                <a16:creationId xmlns:a16="http://schemas.microsoft.com/office/drawing/2014/main" id="{90357F43-589A-BB47-7F6D-229ABF403C98}"/>
              </a:ext>
            </a:extLst>
          </p:cNvPr>
          <p:cNvGrpSpPr/>
          <p:nvPr/>
        </p:nvGrpSpPr>
        <p:grpSpPr>
          <a:xfrm>
            <a:off x="11183112" y="749808"/>
            <a:ext cx="530352" cy="495968"/>
            <a:chOff x="11183112" y="749808"/>
            <a:chExt cx="530352" cy="495968"/>
          </a:xfrm>
        </p:grpSpPr>
        <p:sp>
          <p:nvSpPr>
            <p:cNvPr id="17" name="Elipse 16">
              <a:extLst>
                <a:ext uri="{FF2B5EF4-FFF2-40B4-BE49-F238E27FC236}">
                  <a16:creationId xmlns:a16="http://schemas.microsoft.com/office/drawing/2014/main" id="{7F66E5EC-6985-53AA-484D-8DF19E6AB0FC}"/>
                </a:ext>
              </a:extLst>
            </p:cNvPr>
            <p:cNvSpPr/>
            <p:nvPr/>
          </p:nvSpPr>
          <p:spPr>
            <a:xfrm>
              <a:off x="11183112" y="749808"/>
              <a:ext cx="530352" cy="495968"/>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
            </a:p>
          </p:txBody>
        </p:sp>
        <p:grpSp>
          <p:nvGrpSpPr>
            <p:cNvPr id="32" name="Grupo 31">
              <a:extLst>
                <a:ext uri="{FF2B5EF4-FFF2-40B4-BE49-F238E27FC236}">
                  <a16:creationId xmlns:a16="http://schemas.microsoft.com/office/drawing/2014/main" id="{6000BD75-F041-85A1-53AA-5CCECECF317A}"/>
                </a:ext>
              </a:extLst>
            </p:cNvPr>
            <p:cNvGrpSpPr/>
            <p:nvPr/>
          </p:nvGrpSpPr>
          <p:grpSpPr>
            <a:xfrm>
              <a:off x="11304864" y="850891"/>
              <a:ext cx="360000" cy="288000"/>
              <a:chOff x="11419259" y="869032"/>
              <a:chExt cx="221046" cy="281384"/>
            </a:xfrm>
          </p:grpSpPr>
          <p:cxnSp>
            <p:nvCxnSpPr>
              <p:cNvPr id="25" name="Conector recto 24">
                <a:extLst>
                  <a:ext uri="{FF2B5EF4-FFF2-40B4-BE49-F238E27FC236}">
                    <a16:creationId xmlns:a16="http://schemas.microsoft.com/office/drawing/2014/main" id="{431D7E0D-B42F-D41D-EA0F-46FD2568D91B}"/>
                  </a:ext>
                </a:extLst>
              </p:cNvPr>
              <p:cNvCxnSpPr>
                <a:cxnSpLocks/>
              </p:cNvCxnSpPr>
              <p:nvPr/>
            </p:nvCxnSpPr>
            <p:spPr>
              <a:xfrm>
                <a:off x="11419259" y="1039881"/>
                <a:ext cx="68649" cy="106631"/>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6" name="Conector recto 25">
                <a:extLst>
                  <a:ext uri="{FF2B5EF4-FFF2-40B4-BE49-F238E27FC236}">
                    <a16:creationId xmlns:a16="http://schemas.microsoft.com/office/drawing/2014/main" id="{326863AC-BB23-02AA-0A7A-E2D7A77FC51A}"/>
                  </a:ext>
                </a:extLst>
              </p:cNvPr>
              <p:cNvCxnSpPr>
                <a:cxnSpLocks/>
              </p:cNvCxnSpPr>
              <p:nvPr/>
            </p:nvCxnSpPr>
            <p:spPr>
              <a:xfrm flipV="1">
                <a:off x="11492418" y="869032"/>
                <a:ext cx="147887" cy="281384"/>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grpSp>
      </p:grpSp>
      <p:grpSp>
        <p:nvGrpSpPr>
          <p:cNvPr id="35" name="Grupo 34">
            <a:extLst>
              <a:ext uri="{FF2B5EF4-FFF2-40B4-BE49-F238E27FC236}">
                <a16:creationId xmlns:a16="http://schemas.microsoft.com/office/drawing/2014/main" id="{FC7DE855-5FA6-7E02-2E11-BBCE1C8366BE}"/>
              </a:ext>
            </a:extLst>
          </p:cNvPr>
          <p:cNvGrpSpPr/>
          <p:nvPr/>
        </p:nvGrpSpPr>
        <p:grpSpPr>
          <a:xfrm>
            <a:off x="11299485" y="1788139"/>
            <a:ext cx="530352" cy="495968"/>
            <a:chOff x="11183112" y="749808"/>
            <a:chExt cx="530352" cy="495968"/>
          </a:xfrm>
        </p:grpSpPr>
        <p:sp>
          <p:nvSpPr>
            <p:cNvPr id="36" name="Elipse 35">
              <a:extLst>
                <a:ext uri="{FF2B5EF4-FFF2-40B4-BE49-F238E27FC236}">
                  <a16:creationId xmlns:a16="http://schemas.microsoft.com/office/drawing/2014/main" id="{5A5C338F-4AA3-F40F-8654-958ABA7A06F3}"/>
                </a:ext>
              </a:extLst>
            </p:cNvPr>
            <p:cNvSpPr/>
            <p:nvPr/>
          </p:nvSpPr>
          <p:spPr>
            <a:xfrm>
              <a:off x="11183112" y="749808"/>
              <a:ext cx="530352" cy="495968"/>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
            </a:p>
          </p:txBody>
        </p:sp>
        <p:grpSp>
          <p:nvGrpSpPr>
            <p:cNvPr id="37" name="Grupo 36">
              <a:extLst>
                <a:ext uri="{FF2B5EF4-FFF2-40B4-BE49-F238E27FC236}">
                  <a16:creationId xmlns:a16="http://schemas.microsoft.com/office/drawing/2014/main" id="{ACED76A0-A060-108D-4A34-7B2FEDED333A}"/>
                </a:ext>
              </a:extLst>
            </p:cNvPr>
            <p:cNvGrpSpPr/>
            <p:nvPr/>
          </p:nvGrpSpPr>
          <p:grpSpPr>
            <a:xfrm>
              <a:off x="11304864" y="850891"/>
              <a:ext cx="360000" cy="288000"/>
              <a:chOff x="11419259" y="869032"/>
              <a:chExt cx="221046" cy="281384"/>
            </a:xfrm>
          </p:grpSpPr>
          <p:cxnSp>
            <p:nvCxnSpPr>
              <p:cNvPr id="38" name="Conector recto 37">
                <a:extLst>
                  <a:ext uri="{FF2B5EF4-FFF2-40B4-BE49-F238E27FC236}">
                    <a16:creationId xmlns:a16="http://schemas.microsoft.com/office/drawing/2014/main" id="{206B0D7E-8825-FC95-84F7-368798D9084B}"/>
                  </a:ext>
                </a:extLst>
              </p:cNvPr>
              <p:cNvCxnSpPr>
                <a:cxnSpLocks/>
              </p:cNvCxnSpPr>
              <p:nvPr/>
            </p:nvCxnSpPr>
            <p:spPr>
              <a:xfrm>
                <a:off x="11419259" y="1039881"/>
                <a:ext cx="68649" cy="106631"/>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9" name="Conector recto 38">
                <a:extLst>
                  <a:ext uri="{FF2B5EF4-FFF2-40B4-BE49-F238E27FC236}">
                    <a16:creationId xmlns:a16="http://schemas.microsoft.com/office/drawing/2014/main" id="{63AF4528-F249-3440-F0F4-EA7CCF94B8FF}"/>
                  </a:ext>
                </a:extLst>
              </p:cNvPr>
              <p:cNvCxnSpPr>
                <a:cxnSpLocks/>
              </p:cNvCxnSpPr>
              <p:nvPr/>
            </p:nvCxnSpPr>
            <p:spPr>
              <a:xfrm flipV="1">
                <a:off x="11492418" y="869032"/>
                <a:ext cx="147887" cy="281384"/>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grpSp>
      </p:grpSp>
      <p:sp>
        <p:nvSpPr>
          <p:cNvPr id="41" name="Elipse 40">
            <a:extLst>
              <a:ext uri="{FF2B5EF4-FFF2-40B4-BE49-F238E27FC236}">
                <a16:creationId xmlns:a16="http://schemas.microsoft.com/office/drawing/2014/main" id="{F58AA812-DDBE-40E0-2D42-A97CF7014297}"/>
              </a:ext>
            </a:extLst>
          </p:cNvPr>
          <p:cNvSpPr/>
          <p:nvPr/>
        </p:nvSpPr>
        <p:spPr>
          <a:xfrm>
            <a:off x="11348085" y="2875640"/>
            <a:ext cx="530352" cy="495968"/>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
          </a:p>
        </p:txBody>
      </p:sp>
      <p:grpSp>
        <p:nvGrpSpPr>
          <p:cNvPr id="45" name="Grupo 44">
            <a:extLst>
              <a:ext uri="{FF2B5EF4-FFF2-40B4-BE49-F238E27FC236}">
                <a16:creationId xmlns:a16="http://schemas.microsoft.com/office/drawing/2014/main" id="{A231AE9F-B7A9-D6FD-7463-FC21167CDCF2}"/>
              </a:ext>
            </a:extLst>
          </p:cNvPr>
          <p:cNvGrpSpPr/>
          <p:nvPr/>
        </p:nvGrpSpPr>
        <p:grpSpPr>
          <a:xfrm>
            <a:off x="11436921" y="4098356"/>
            <a:ext cx="530352" cy="495968"/>
            <a:chOff x="11183112" y="749808"/>
            <a:chExt cx="530352" cy="495968"/>
          </a:xfrm>
        </p:grpSpPr>
        <p:sp>
          <p:nvSpPr>
            <p:cNvPr id="46" name="Elipse 45">
              <a:extLst>
                <a:ext uri="{FF2B5EF4-FFF2-40B4-BE49-F238E27FC236}">
                  <a16:creationId xmlns:a16="http://schemas.microsoft.com/office/drawing/2014/main" id="{9F19432B-EE87-51D1-0E47-AC8804C85FF8}"/>
                </a:ext>
              </a:extLst>
            </p:cNvPr>
            <p:cNvSpPr/>
            <p:nvPr/>
          </p:nvSpPr>
          <p:spPr>
            <a:xfrm>
              <a:off x="11183112" y="749808"/>
              <a:ext cx="530352" cy="495968"/>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s-ES"/>
            </a:p>
          </p:txBody>
        </p:sp>
        <p:grpSp>
          <p:nvGrpSpPr>
            <p:cNvPr id="47" name="Grupo 46">
              <a:extLst>
                <a:ext uri="{FF2B5EF4-FFF2-40B4-BE49-F238E27FC236}">
                  <a16:creationId xmlns:a16="http://schemas.microsoft.com/office/drawing/2014/main" id="{BF9375FE-31C9-1B79-47A3-E1EA8D5D4274}"/>
                </a:ext>
              </a:extLst>
            </p:cNvPr>
            <p:cNvGrpSpPr/>
            <p:nvPr/>
          </p:nvGrpSpPr>
          <p:grpSpPr>
            <a:xfrm>
              <a:off x="11304864" y="850891"/>
              <a:ext cx="360000" cy="288000"/>
              <a:chOff x="11419259" y="869032"/>
              <a:chExt cx="221046" cy="281384"/>
            </a:xfrm>
          </p:grpSpPr>
          <p:cxnSp>
            <p:nvCxnSpPr>
              <p:cNvPr id="48" name="Conector recto 47">
                <a:extLst>
                  <a:ext uri="{FF2B5EF4-FFF2-40B4-BE49-F238E27FC236}">
                    <a16:creationId xmlns:a16="http://schemas.microsoft.com/office/drawing/2014/main" id="{5EB1F1E8-332B-6ABD-6F0C-AA1E8BA73883}"/>
                  </a:ext>
                </a:extLst>
              </p:cNvPr>
              <p:cNvCxnSpPr>
                <a:cxnSpLocks/>
              </p:cNvCxnSpPr>
              <p:nvPr/>
            </p:nvCxnSpPr>
            <p:spPr>
              <a:xfrm>
                <a:off x="11419259" y="1039881"/>
                <a:ext cx="68649" cy="106631"/>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9" name="Conector recto 48">
                <a:extLst>
                  <a:ext uri="{FF2B5EF4-FFF2-40B4-BE49-F238E27FC236}">
                    <a16:creationId xmlns:a16="http://schemas.microsoft.com/office/drawing/2014/main" id="{2449E699-AE8E-2434-336A-4D30CE6DA9BF}"/>
                  </a:ext>
                </a:extLst>
              </p:cNvPr>
              <p:cNvCxnSpPr>
                <a:cxnSpLocks/>
              </p:cNvCxnSpPr>
              <p:nvPr/>
            </p:nvCxnSpPr>
            <p:spPr>
              <a:xfrm flipV="1">
                <a:off x="11492418" y="869032"/>
                <a:ext cx="147887" cy="281384"/>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grpSp>
      </p:grpSp>
      <p:sp>
        <p:nvSpPr>
          <p:cNvPr id="50" name="CuadroTexto 49">
            <a:extLst>
              <a:ext uri="{FF2B5EF4-FFF2-40B4-BE49-F238E27FC236}">
                <a16:creationId xmlns:a16="http://schemas.microsoft.com/office/drawing/2014/main" id="{418D8D6F-281D-A4D2-5D01-B54CE2AF97DA}"/>
              </a:ext>
            </a:extLst>
          </p:cNvPr>
          <p:cNvSpPr txBox="1"/>
          <p:nvPr/>
        </p:nvSpPr>
        <p:spPr>
          <a:xfrm>
            <a:off x="11331436" y="2957412"/>
            <a:ext cx="695325" cy="369332"/>
          </a:xfrm>
          <a:prstGeom prst="rect">
            <a:avLst/>
          </a:prstGeom>
          <a:noFill/>
        </p:spPr>
        <p:txBody>
          <a:bodyPr wrap="square" rtlCol="0">
            <a:spAutoFit/>
          </a:bodyPr>
          <a:lstStyle/>
          <a:p>
            <a:r>
              <a:rPr lang="es-ES" dirty="0">
                <a:solidFill>
                  <a:schemeClr val="bg1"/>
                </a:solidFill>
              </a:rPr>
              <a:t>WIP</a:t>
            </a:r>
          </a:p>
        </p:txBody>
      </p:sp>
      <p:sp>
        <p:nvSpPr>
          <p:cNvPr id="51" name="CuadroTexto 50">
            <a:extLst>
              <a:ext uri="{FF2B5EF4-FFF2-40B4-BE49-F238E27FC236}">
                <a16:creationId xmlns:a16="http://schemas.microsoft.com/office/drawing/2014/main" id="{EC989277-883E-501E-CD2D-D91E177D4207}"/>
              </a:ext>
            </a:extLst>
          </p:cNvPr>
          <p:cNvSpPr txBox="1"/>
          <p:nvPr/>
        </p:nvSpPr>
        <p:spPr>
          <a:xfrm>
            <a:off x="11496675" y="5396658"/>
            <a:ext cx="695325" cy="369332"/>
          </a:xfrm>
          <a:prstGeom prst="rect">
            <a:avLst/>
          </a:prstGeom>
          <a:noFill/>
        </p:spPr>
        <p:txBody>
          <a:bodyPr wrap="square" rtlCol="0">
            <a:spAutoFit/>
          </a:bodyPr>
          <a:lstStyle/>
          <a:p>
            <a:r>
              <a:rPr lang="es-ES" dirty="0">
                <a:solidFill>
                  <a:schemeClr val="bg1"/>
                </a:solidFill>
              </a:rPr>
              <a:t>WIP</a:t>
            </a:r>
          </a:p>
        </p:txBody>
      </p:sp>
    </p:spTree>
    <p:extLst>
      <p:ext uri="{BB962C8B-B14F-4D97-AF65-F5344CB8AC3E}">
        <p14:creationId xmlns:p14="http://schemas.microsoft.com/office/powerpoint/2010/main" val="997405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CA5ED30-3AB9-3047-848B-02CD451C5BD7}"/>
              </a:ext>
            </a:extLst>
          </p:cNvPr>
          <p:cNvPicPr>
            <a:picLocks noChangeAspect="1"/>
          </p:cNvPicPr>
          <p:nvPr/>
        </p:nvPicPr>
        <p:blipFill rotWithShape="1">
          <a:blip r:embed="rId3">
            <a:extLst>
              <a:ext uri="{28A0092B-C50C-407E-A947-70E740481C1C}">
                <a14:useLocalDpi xmlns:a14="http://schemas.microsoft.com/office/drawing/2010/main" val="0"/>
              </a:ext>
            </a:extLst>
          </a:blip>
          <a:srcRect t="15624"/>
          <a:stretch/>
        </p:blipFill>
        <p:spPr>
          <a:xfrm flipH="1">
            <a:off x="0" y="0"/>
            <a:ext cx="12192000" cy="6858000"/>
          </a:xfrm>
          <a:prstGeom prst="rect">
            <a:avLst/>
          </a:prstGeom>
        </p:spPr>
      </p:pic>
      <p:sp>
        <p:nvSpPr>
          <p:cNvPr id="11" name="Freeform 10">
            <a:extLst>
              <a:ext uri="{FF2B5EF4-FFF2-40B4-BE49-F238E27FC236}">
                <a16:creationId xmlns:a16="http://schemas.microsoft.com/office/drawing/2014/main" id="{74B775B3-4EED-B140-BD37-ED3586DDC4FC}"/>
              </a:ext>
            </a:extLst>
          </p:cNvPr>
          <p:cNvSpPr/>
          <p:nvPr/>
        </p:nvSpPr>
        <p:spPr>
          <a:xfrm>
            <a:off x="0" y="0"/>
            <a:ext cx="12192000" cy="6858000"/>
          </a:xfrm>
          <a:custGeom>
            <a:avLst/>
            <a:gdLst>
              <a:gd name="connsiteX0" fmla="*/ 0 w 12192000"/>
              <a:gd name="connsiteY0" fmla="*/ 0 h 6858000"/>
              <a:gd name="connsiteX1" fmla="*/ 533400 w 12192000"/>
              <a:gd name="connsiteY1" fmla="*/ 0 h 6858000"/>
              <a:gd name="connsiteX2" fmla="*/ 533400 w 12192000"/>
              <a:gd name="connsiteY2" fmla="*/ 5118072 h 6858000"/>
              <a:gd name="connsiteX3" fmla="*/ 1003328 w 12192000"/>
              <a:gd name="connsiteY3" fmla="*/ 5588000 h 6858000"/>
              <a:gd name="connsiteX4" fmla="*/ 5626072 w 12192000"/>
              <a:gd name="connsiteY4" fmla="*/ 5588000 h 6858000"/>
              <a:gd name="connsiteX5" fmla="*/ 6096000 w 12192000"/>
              <a:gd name="connsiteY5" fmla="*/ 5118072 h 6858000"/>
              <a:gd name="connsiteX6" fmla="*/ 6096000 w 12192000"/>
              <a:gd name="connsiteY6" fmla="*/ 0 h 6858000"/>
              <a:gd name="connsiteX7" fmla="*/ 12192000 w 12192000"/>
              <a:gd name="connsiteY7" fmla="*/ 0 h 6858000"/>
              <a:gd name="connsiteX8" fmla="*/ 12192000 w 12192000"/>
              <a:gd name="connsiteY8" fmla="*/ 6858000 h 6858000"/>
              <a:gd name="connsiteX9" fmla="*/ 0 w 12192000"/>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858000">
                <a:moveTo>
                  <a:pt x="0" y="0"/>
                </a:moveTo>
                <a:lnTo>
                  <a:pt x="533400" y="0"/>
                </a:lnTo>
                <a:lnTo>
                  <a:pt x="533400" y="5118072"/>
                </a:lnTo>
                <a:cubicBezTo>
                  <a:pt x="533400" y="5377606"/>
                  <a:pt x="743794" y="5588000"/>
                  <a:pt x="1003328" y="5588000"/>
                </a:cubicBezTo>
                <a:lnTo>
                  <a:pt x="5626072" y="5588000"/>
                </a:lnTo>
                <a:cubicBezTo>
                  <a:pt x="5885606" y="5588000"/>
                  <a:pt x="6096000" y="5377606"/>
                  <a:pt x="6096000" y="5118072"/>
                </a:cubicBezTo>
                <a:lnTo>
                  <a:pt x="6096000" y="0"/>
                </a:lnTo>
                <a:lnTo>
                  <a:pt x="12192000" y="0"/>
                </a:lnTo>
                <a:lnTo>
                  <a:pt x="12192000" y="6858000"/>
                </a:lnTo>
                <a:lnTo>
                  <a:pt x="0" y="6858000"/>
                </a:lnTo>
                <a:close/>
              </a:path>
            </a:pathLst>
          </a:custGeom>
          <a:gradFill>
            <a:gsLst>
              <a:gs pos="0">
                <a:schemeClr val="tx1">
                  <a:lumMod val="75000"/>
                  <a:lumOff val="25000"/>
                  <a:alpha val="55000"/>
                </a:schemeClr>
              </a:gs>
              <a:gs pos="100000">
                <a:schemeClr val="tx1">
                  <a:lumMod val="95000"/>
                  <a:lumOff val="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11">
            <a:extLst>
              <a:ext uri="{FF2B5EF4-FFF2-40B4-BE49-F238E27FC236}">
                <a16:creationId xmlns:a16="http://schemas.microsoft.com/office/drawing/2014/main" id="{F7B95B97-4D6E-DC4F-A072-89BAE3F6FAEF}"/>
              </a:ext>
            </a:extLst>
          </p:cNvPr>
          <p:cNvSpPr/>
          <p:nvPr/>
        </p:nvSpPr>
        <p:spPr>
          <a:xfrm>
            <a:off x="533400" y="2"/>
            <a:ext cx="5562600" cy="5587999"/>
          </a:xfrm>
          <a:custGeom>
            <a:avLst/>
            <a:gdLst>
              <a:gd name="connsiteX0" fmla="*/ 0 w 5562600"/>
              <a:gd name="connsiteY0" fmla="*/ 0 h 5587999"/>
              <a:gd name="connsiteX1" fmla="*/ 5562600 w 5562600"/>
              <a:gd name="connsiteY1" fmla="*/ 0 h 5587999"/>
              <a:gd name="connsiteX2" fmla="*/ 5562600 w 5562600"/>
              <a:gd name="connsiteY2" fmla="*/ 5118071 h 5587999"/>
              <a:gd name="connsiteX3" fmla="*/ 5092672 w 5562600"/>
              <a:gd name="connsiteY3" fmla="*/ 5587999 h 5587999"/>
              <a:gd name="connsiteX4" fmla="*/ 469928 w 5562600"/>
              <a:gd name="connsiteY4" fmla="*/ 5587999 h 5587999"/>
              <a:gd name="connsiteX5" fmla="*/ 0 w 5562600"/>
              <a:gd name="connsiteY5" fmla="*/ 5118071 h 558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62600" h="5587999">
                <a:moveTo>
                  <a:pt x="0" y="0"/>
                </a:moveTo>
                <a:lnTo>
                  <a:pt x="5562600" y="0"/>
                </a:lnTo>
                <a:lnTo>
                  <a:pt x="5562600" y="5118071"/>
                </a:lnTo>
                <a:cubicBezTo>
                  <a:pt x="5562600" y="5377605"/>
                  <a:pt x="5352206" y="5587999"/>
                  <a:pt x="5092672" y="5587999"/>
                </a:cubicBezTo>
                <a:lnTo>
                  <a:pt x="469928" y="5587999"/>
                </a:lnTo>
                <a:cubicBezTo>
                  <a:pt x="210394" y="5587999"/>
                  <a:pt x="0" y="5377605"/>
                  <a:pt x="0" y="5118071"/>
                </a:cubicBezTo>
                <a:close/>
              </a:path>
            </a:pathLst>
          </a:custGeom>
          <a:gradFill flip="none" rotWithShape="1">
            <a:gsLst>
              <a:gs pos="0">
                <a:srgbClr val="A2E72E">
                  <a:alpha val="84000"/>
                </a:srgbClr>
              </a:gs>
              <a:gs pos="100000">
                <a:srgbClr val="86BC25"/>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extBox 1">
            <a:extLst>
              <a:ext uri="{FF2B5EF4-FFF2-40B4-BE49-F238E27FC236}">
                <a16:creationId xmlns:a16="http://schemas.microsoft.com/office/drawing/2014/main" id="{BB7BC269-86E9-1D40-9949-AA258634A5A5}"/>
              </a:ext>
            </a:extLst>
          </p:cNvPr>
          <p:cNvSpPr txBox="1"/>
          <p:nvPr/>
        </p:nvSpPr>
        <p:spPr>
          <a:xfrm>
            <a:off x="1832636" y="1524000"/>
            <a:ext cx="2964129" cy="2031325"/>
          </a:xfrm>
          <a:prstGeom prst="rect">
            <a:avLst/>
          </a:prstGeom>
          <a:noFill/>
        </p:spPr>
        <p:txBody>
          <a:bodyPr wrap="square" lIns="0" tIns="0" rIns="0" bIns="0" rtlCol="0">
            <a:spAutoFit/>
          </a:bodyPr>
          <a:lstStyle/>
          <a:p>
            <a:pPr algn="ctr"/>
            <a:r>
              <a:rPr lang="en-US" sz="6600" b="1" dirty="0">
                <a:solidFill>
                  <a:schemeClr val="bg1"/>
                </a:solidFill>
                <a:latin typeface="Segoe UI" panose="020B0502040204020203" pitchFamily="34" charset="0"/>
                <a:cs typeface="Segoe UI" panose="020B0502040204020203" pitchFamily="34" charset="0"/>
              </a:rPr>
              <a:t>Thank You</a:t>
            </a:r>
          </a:p>
        </p:txBody>
      </p:sp>
      <p:cxnSp>
        <p:nvCxnSpPr>
          <p:cNvPr id="6" name="Straight Connector 5">
            <a:extLst>
              <a:ext uri="{FF2B5EF4-FFF2-40B4-BE49-F238E27FC236}">
                <a16:creationId xmlns:a16="http://schemas.microsoft.com/office/drawing/2014/main" id="{7B5A1987-BFF6-C140-86D0-0B8AC2E80103}"/>
              </a:ext>
            </a:extLst>
          </p:cNvPr>
          <p:cNvCxnSpPr>
            <a:cxnSpLocks/>
          </p:cNvCxnSpPr>
          <p:nvPr/>
        </p:nvCxnSpPr>
        <p:spPr>
          <a:xfrm flipH="1">
            <a:off x="533400" y="3980505"/>
            <a:ext cx="5562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15002145-386E-BE40-BC7A-18151B9C59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00815" y="4513586"/>
            <a:ext cx="1427769" cy="270667"/>
          </a:xfrm>
          <a:prstGeom prst="rect">
            <a:avLst/>
          </a:prstGeom>
        </p:spPr>
      </p:pic>
    </p:spTree>
    <p:extLst>
      <p:ext uri="{BB962C8B-B14F-4D97-AF65-F5344CB8AC3E}">
        <p14:creationId xmlns:p14="http://schemas.microsoft.com/office/powerpoint/2010/main" val="284541864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YDQDplMbAZPZmukVBHQ6E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7p9P20unXsyjIziB.CRN3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mL..NrhNaFKAvCgXKvILoA"/>
</p:tagLst>
</file>

<file path=ppt/theme/theme1.xml><?xml version="1.0" encoding="utf-8"?>
<a:theme xmlns:a="http://schemas.openxmlformats.org/drawingml/2006/main" name="Office Theme">
  <a:themeElements>
    <a:clrScheme name="Deloitte">
      <a:dk1>
        <a:srgbClr val="000000"/>
      </a:dk1>
      <a:lt1>
        <a:srgbClr val="FFFFFF"/>
      </a:lt1>
      <a:dk2>
        <a:srgbClr val="44546A"/>
      </a:dk2>
      <a:lt2>
        <a:srgbClr val="E7E6E6"/>
      </a:lt2>
      <a:accent1>
        <a:srgbClr val="000000"/>
      </a:accent1>
      <a:accent2>
        <a:srgbClr val="85BB24"/>
      </a:accent2>
      <a:accent3>
        <a:srgbClr val="D8D9D8"/>
      </a:accent3>
      <a:accent4>
        <a:srgbClr val="FEFFFE"/>
      </a:accent4>
      <a:accent5>
        <a:srgbClr val="FEFFFE"/>
      </a:accent5>
      <a:accent6>
        <a:srgbClr val="FEFFFE"/>
      </a:accent6>
      <a:hlink>
        <a:srgbClr val="85BB24"/>
      </a:hlink>
      <a:folHlink>
        <a:srgbClr val="85BB2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C16710EA57360B418A34AA4BEFEF9D02" ma:contentTypeVersion="11" ma:contentTypeDescription="Crear nuevo documento." ma:contentTypeScope="" ma:versionID="6ce17ac8841e487ebf162b8e61fd925f">
  <xsd:schema xmlns:xsd="http://www.w3.org/2001/XMLSchema" xmlns:xs="http://www.w3.org/2001/XMLSchema" xmlns:p="http://schemas.microsoft.com/office/2006/metadata/properties" xmlns:ns3="88d68838-b887-401f-a417-cc8b75601398" xmlns:ns4="505519fe-1b9c-4fb2-b236-d0fbb59d097c" targetNamespace="http://schemas.microsoft.com/office/2006/metadata/properties" ma:root="true" ma:fieldsID="833a103ccbd3307f5c3de49be75965dc" ns3:_="" ns4:_="">
    <xsd:import namespace="88d68838-b887-401f-a417-cc8b75601398"/>
    <xsd:import namespace="505519fe-1b9c-4fb2-b236-d0fbb59d097c"/>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ObjectDetectorVersions" minOccurs="0"/>
                <xsd:element ref="ns3:_activity" minOccurs="0"/>
                <xsd:element ref="ns3:MediaServiceSearchProperties" minOccurs="0"/>
                <xsd:element ref="ns4:SharedWithUsers" minOccurs="0"/>
                <xsd:element ref="ns4:SharedWithDetails" minOccurs="0"/>
                <xsd:element ref="ns4:SharingHintHash"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8d68838-b887-401f-a417-cc8b7560139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8"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05519fe-1b9c-4fb2-b236-d0fbb59d097c" elementFormDefault="qualified">
    <xsd:import namespace="http://schemas.microsoft.com/office/2006/documentManagement/types"/>
    <xsd:import namespace="http://schemas.microsoft.com/office/infopath/2007/PartnerControls"/>
    <xsd:element name="SharedWithUsers" ma:index="15"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Detalles de uso compartido" ma:internalName="SharedWithDetails" ma:readOnly="true">
      <xsd:simpleType>
        <xsd:restriction base="dms:Note">
          <xsd:maxLength value="255"/>
        </xsd:restriction>
      </xsd:simpleType>
    </xsd:element>
    <xsd:element name="SharingHintHash" ma:index="17" nillable="true" ma:displayName="Hash de la sugerencia para comparti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88d68838-b887-401f-a417-cc8b75601398" xsi:nil="true"/>
  </documentManagement>
</p:properties>
</file>

<file path=customXml/itemProps1.xml><?xml version="1.0" encoding="utf-8"?>
<ds:datastoreItem xmlns:ds="http://schemas.openxmlformats.org/officeDocument/2006/customXml" ds:itemID="{620E8AC9-E7FC-4925-B72B-4DAD233687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8d68838-b887-401f-a417-cc8b75601398"/>
    <ds:schemaRef ds:uri="505519fe-1b9c-4fb2-b236-d0fbb59d097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148209-EBDF-4580-B5B2-5E1FF6214EEA}">
  <ds:schemaRefs>
    <ds:schemaRef ds:uri="http://schemas.microsoft.com/sharepoint/v3/contenttype/forms"/>
  </ds:schemaRefs>
</ds:datastoreItem>
</file>

<file path=customXml/itemProps3.xml><?xml version="1.0" encoding="utf-8"?>
<ds:datastoreItem xmlns:ds="http://schemas.openxmlformats.org/officeDocument/2006/customXml" ds:itemID="{D8ECBE2A-3379-45EB-9A64-F340D20E42ED}">
  <ds:schemaRefs>
    <ds:schemaRef ds:uri="88d68838-b887-401f-a417-cc8b75601398"/>
    <ds:schemaRef ds:uri="http://www.w3.org/XML/1998/namespace"/>
    <ds:schemaRef ds:uri="http://purl.org/dc/elements/1.1/"/>
    <ds:schemaRef ds:uri="http://schemas.microsoft.com/office/2006/documentManagement/types"/>
    <ds:schemaRef ds:uri="http://purl.org/dc/terms/"/>
    <ds:schemaRef ds:uri="505519fe-1b9c-4fb2-b236-d0fbb59d097c"/>
    <ds:schemaRef ds:uri="http://schemas.microsoft.com/office/infopath/2007/PartnerControls"/>
    <ds:schemaRef ds:uri="http://purl.org/dc/dcmitype/"/>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2253</TotalTime>
  <Words>419</Words>
  <Application>Microsoft Office PowerPoint</Application>
  <PresentationFormat>Panorámica</PresentationFormat>
  <Paragraphs>67</Paragraphs>
  <Slides>7</Slides>
  <Notes>5</Notes>
  <HiddenSlides>0</HiddenSlides>
  <MMClips>0</MMClips>
  <ScaleCrop>false</ScaleCrop>
  <HeadingPairs>
    <vt:vector size="8" baseType="variant">
      <vt:variant>
        <vt:lpstr>Fuentes usadas</vt:lpstr>
      </vt:variant>
      <vt:variant>
        <vt:i4>5</vt:i4>
      </vt:variant>
      <vt:variant>
        <vt:lpstr>Tema</vt:lpstr>
      </vt:variant>
      <vt:variant>
        <vt:i4>1</vt:i4>
      </vt:variant>
      <vt:variant>
        <vt:lpstr>Servidores OLE incrustados</vt:lpstr>
      </vt:variant>
      <vt:variant>
        <vt:i4>1</vt:i4>
      </vt:variant>
      <vt:variant>
        <vt:lpstr>Títulos de diapositiva</vt:lpstr>
      </vt:variant>
      <vt:variant>
        <vt:i4>7</vt:i4>
      </vt:variant>
    </vt:vector>
  </HeadingPairs>
  <TitlesOfParts>
    <vt:vector size="14" baseType="lpstr">
      <vt:lpstr>Arial</vt:lpstr>
      <vt:lpstr>Calibri</vt:lpstr>
      <vt:lpstr>Georgia</vt:lpstr>
      <vt:lpstr>Segoe UI</vt:lpstr>
      <vt:lpstr>Segoe UI Light</vt:lpstr>
      <vt:lpstr>Office Theme</vt:lpstr>
      <vt:lpstr>think-cell Slide</vt:lpstr>
      <vt:lpstr>Presentación de PowerPoint</vt:lpstr>
      <vt:lpstr>Tema elegido</vt:lpstr>
      <vt:lpstr>Razones para la elección</vt:lpstr>
      <vt:lpstr>Bloques/Planificación Aplicativos a probar</vt:lpstr>
      <vt:lpstr> Bloques/Planificación  Pasos del test plan</vt:lpstr>
      <vt:lpstr>Estado actual</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erybagas</dc:creator>
  <cp:lastModifiedBy>JOSÉ MARÍA FERNÁNDEZ GÓMEZ</cp:lastModifiedBy>
  <cp:revision>205</cp:revision>
  <dcterms:created xsi:type="dcterms:W3CDTF">2019-08-16T12:08:31Z</dcterms:created>
  <dcterms:modified xsi:type="dcterms:W3CDTF">2024-11-18T22:44:30Z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0x010100C16710EA57360B418A34AA4BEFEF9D02</vt:lpwstr>
  </property>
</Properties>
</file>

<file path=docProps/thumbnail.jpeg>
</file>